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67" r:id="rId4"/>
    <p:sldMasterId id="2147483968" r:id="rId5"/>
    <p:sldMasterId id="2147483969" r:id="rId6"/>
    <p:sldMasterId id="2147483970" r:id="rId7"/>
    <p:sldMasterId id="2147483971" r:id="rId8"/>
    <p:sldMasterId id="2147483972" r:id="rId9"/>
    <p:sldMasterId id="2147483973" r:id="rId10"/>
    <p:sldMasterId id="2147483974" r:id="rId11"/>
    <p:sldMasterId id="2147483975" r:id="rId12"/>
    <p:sldMasterId id="2147483976" r:id="rId13"/>
    <p:sldMasterId id="2147483977" r:id="rId14"/>
    <p:sldMasterId id="2147483978" r:id="rId15"/>
    <p:sldMasterId id="2147483979" r:id="rId16"/>
    <p:sldMasterId id="2147483980" r:id="rId17"/>
    <p:sldMasterId id="2147483981"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Lst>
  <p:sldSz cy="6858000" cx="12192000"/>
  <p:notesSz cx="6858000" cy="9144000"/>
  <p:embeddedFontLst>
    <p:embeddedFont>
      <p:font typeface="Roboto"/>
      <p:regular r:id="rId114"/>
      <p:bold r:id="rId115"/>
      <p:italic r:id="rId116"/>
      <p:boldItalic r:id="rId117"/>
    </p:embeddedFont>
    <p:embeddedFont>
      <p:font typeface="Inter Light"/>
      <p:regular r:id="rId118"/>
      <p:bold r:id="rId119"/>
    </p:embeddedFont>
    <p:embeddedFont>
      <p:font typeface="Cabin"/>
      <p:regular r:id="rId120"/>
      <p:bold r:id="rId121"/>
      <p:italic r:id="rId122"/>
      <p:boldItalic r:id="rId123"/>
    </p:embeddedFont>
    <p:embeddedFont>
      <p:font typeface="Inter"/>
      <p:regular r:id="rId124"/>
      <p:bold r:id="rId125"/>
    </p:embeddedFont>
    <p:embeddedFont>
      <p:font typeface="Roboto Mono"/>
      <p:regular r:id="rId126"/>
      <p:bold r:id="rId127"/>
      <p:italic r:id="rId128"/>
      <p:boldItalic r:id="rId129"/>
    </p:embeddedFont>
    <p:embeddedFont>
      <p:font typeface="Merriweather"/>
      <p:regular r:id="rId130"/>
      <p:bold r:id="rId131"/>
      <p:italic r:id="rId132"/>
      <p:boldItalic r:id="rId133"/>
    </p:embeddedFont>
    <p:embeddedFont>
      <p:font typeface="Inter Medium"/>
      <p:regular r:id="rId134"/>
      <p:bold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23AA8B-66EC-4F63-87A7-A6C5053780FA}">
  <a:tblStyle styleId="{4723AA8B-66EC-4F63-87A7-A6C5053780F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slide" Target="slides/slide27.xml"/><Relationship Id="rId45" Type="http://schemas.openxmlformats.org/officeDocument/2006/relationships/slide" Target="slides/slide26.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9" Type="http://schemas.openxmlformats.org/officeDocument/2006/relationships/slide" Target="slides/slide90.xml"/><Relationship Id="rId108" Type="http://schemas.openxmlformats.org/officeDocument/2006/relationships/slide" Target="slides/slide89.xml"/><Relationship Id="rId48" Type="http://schemas.openxmlformats.org/officeDocument/2006/relationships/slide" Target="slides/slide29.xml"/><Relationship Id="rId47" Type="http://schemas.openxmlformats.org/officeDocument/2006/relationships/slide" Target="slides/slide28.xml"/><Relationship Id="rId49" Type="http://schemas.openxmlformats.org/officeDocument/2006/relationships/slide" Target="slides/slide30.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129" Type="http://schemas.openxmlformats.org/officeDocument/2006/relationships/font" Target="fonts/RobotoMono-boldItalic.fntdata"/><Relationship Id="rId128" Type="http://schemas.openxmlformats.org/officeDocument/2006/relationships/font" Target="fonts/RobotoMono-italic.fntdata"/><Relationship Id="rId127" Type="http://schemas.openxmlformats.org/officeDocument/2006/relationships/font" Target="fonts/RobotoMono-bold.fntdata"/><Relationship Id="rId126" Type="http://schemas.openxmlformats.org/officeDocument/2006/relationships/font" Target="fonts/RobotoMono-regular.fntdata"/><Relationship Id="rId26" Type="http://schemas.openxmlformats.org/officeDocument/2006/relationships/slide" Target="slides/slide7.xml"/><Relationship Id="rId121" Type="http://schemas.openxmlformats.org/officeDocument/2006/relationships/font" Target="fonts/Cabin-bold.fntdata"/><Relationship Id="rId25" Type="http://schemas.openxmlformats.org/officeDocument/2006/relationships/slide" Target="slides/slide6.xml"/><Relationship Id="rId120" Type="http://schemas.openxmlformats.org/officeDocument/2006/relationships/font" Target="fonts/Cabin-regular.fntdata"/><Relationship Id="rId28" Type="http://schemas.openxmlformats.org/officeDocument/2006/relationships/slide" Target="slides/slide9.xml"/><Relationship Id="rId27" Type="http://schemas.openxmlformats.org/officeDocument/2006/relationships/slide" Target="slides/slide8.xml"/><Relationship Id="rId125" Type="http://schemas.openxmlformats.org/officeDocument/2006/relationships/font" Target="fonts/Inter-bold.fntdata"/><Relationship Id="rId29" Type="http://schemas.openxmlformats.org/officeDocument/2006/relationships/slide" Target="slides/slide10.xml"/><Relationship Id="rId124" Type="http://schemas.openxmlformats.org/officeDocument/2006/relationships/font" Target="fonts/Inter-regular.fntdata"/><Relationship Id="rId123" Type="http://schemas.openxmlformats.org/officeDocument/2006/relationships/font" Target="fonts/Cabin-boldItalic.fntdata"/><Relationship Id="rId122" Type="http://schemas.openxmlformats.org/officeDocument/2006/relationships/font" Target="fonts/Cabin-italic.fntdata"/><Relationship Id="rId95" Type="http://schemas.openxmlformats.org/officeDocument/2006/relationships/slide" Target="slides/slide76.xml"/><Relationship Id="rId94" Type="http://schemas.openxmlformats.org/officeDocument/2006/relationships/slide" Target="slides/slide75.xml"/><Relationship Id="rId97" Type="http://schemas.openxmlformats.org/officeDocument/2006/relationships/slide" Target="slides/slide78.xml"/><Relationship Id="rId96" Type="http://schemas.openxmlformats.org/officeDocument/2006/relationships/slide" Target="slides/slide77.xml"/><Relationship Id="rId11" Type="http://schemas.openxmlformats.org/officeDocument/2006/relationships/slideMaster" Target="slideMasters/slideMaster8.xml"/><Relationship Id="rId99" Type="http://schemas.openxmlformats.org/officeDocument/2006/relationships/slide" Target="slides/slide80.xml"/><Relationship Id="rId10" Type="http://schemas.openxmlformats.org/officeDocument/2006/relationships/slideMaster" Target="slideMasters/slideMaster7.xml"/><Relationship Id="rId98" Type="http://schemas.openxmlformats.org/officeDocument/2006/relationships/slide" Target="slides/slide79.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2.xml"/><Relationship Id="rId90" Type="http://schemas.openxmlformats.org/officeDocument/2006/relationships/slide" Target="slides/slide71.xml"/><Relationship Id="rId93" Type="http://schemas.openxmlformats.org/officeDocument/2006/relationships/slide" Target="slides/slide74.xml"/><Relationship Id="rId92" Type="http://schemas.openxmlformats.org/officeDocument/2006/relationships/slide" Target="slides/slide73.xml"/><Relationship Id="rId118" Type="http://schemas.openxmlformats.org/officeDocument/2006/relationships/font" Target="fonts/InterLight-regular.fntdata"/><Relationship Id="rId117" Type="http://schemas.openxmlformats.org/officeDocument/2006/relationships/font" Target="fonts/Roboto-boldItalic.fntdata"/><Relationship Id="rId116" Type="http://schemas.openxmlformats.org/officeDocument/2006/relationships/font" Target="fonts/Roboto-italic.fntdata"/><Relationship Id="rId115" Type="http://schemas.openxmlformats.org/officeDocument/2006/relationships/font" Target="fonts/Roboto-bold.fntdata"/><Relationship Id="rId119" Type="http://schemas.openxmlformats.org/officeDocument/2006/relationships/font" Target="fonts/InterLight-bold.fntdata"/><Relationship Id="rId15" Type="http://schemas.openxmlformats.org/officeDocument/2006/relationships/slideMaster" Target="slideMasters/slideMaster12.xml"/><Relationship Id="rId110" Type="http://schemas.openxmlformats.org/officeDocument/2006/relationships/slide" Target="slides/slide91.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notesMaster" Target="notesMasters/notesMaster1.xml"/><Relationship Id="rId114" Type="http://schemas.openxmlformats.org/officeDocument/2006/relationships/font" Target="fonts/Roboto-regular.fntdata"/><Relationship Id="rId18" Type="http://schemas.openxmlformats.org/officeDocument/2006/relationships/slideMaster" Target="slideMasters/slideMaster15.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 Id="rId84" Type="http://schemas.openxmlformats.org/officeDocument/2006/relationships/slide" Target="slides/slide65.xml"/><Relationship Id="rId83" Type="http://schemas.openxmlformats.org/officeDocument/2006/relationships/slide" Target="slides/slide64.xml"/><Relationship Id="rId86" Type="http://schemas.openxmlformats.org/officeDocument/2006/relationships/slide" Target="slides/slide67.xml"/><Relationship Id="rId85" Type="http://schemas.openxmlformats.org/officeDocument/2006/relationships/slide" Target="slides/slide66.xml"/><Relationship Id="rId88" Type="http://schemas.openxmlformats.org/officeDocument/2006/relationships/slide" Target="slides/slide69.xml"/><Relationship Id="rId87" Type="http://schemas.openxmlformats.org/officeDocument/2006/relationships/slide" Target="slides/slide68.xml"/><Relationship Id="rId89" Type="http://schemas.openxmlformats.org/officeDocument/2006/relationships/slide" Target="slides/slide70.xml"/><Relationship Id="rId80" Type="http://schemas.openxmlformats.org/officeDocument/2006/relationships/slide" Target="slides/slide61.xml"/><Relationship Id="rId82" Type="http://schemas.openxmlformats.org/officeDocument/2006/relationships/slide" Target="slides/slide63.xml"/><Relationship Id="rId81" Type="http://schemas.openxmlformats.org/officeDocument/2006/relationships/slide" Target="slides/slide62.xml"/><Relationship Id="rId1" Type="http://schemas.openxmlformats.org/officeDocument/2006/relationships/theme" Target="theme/theme1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4.xml"/><Relationship Id="rId72" Type="http://schemas.openxmlformats.org/officeDocument/2006/relationships/slide" Target="slides/slide53.xml"/><Relationship Id="rId75" Type="http://schemas.openxmlformats.org/officeDocument/2006/relationships/slide" Target="slides/slide56.xml"/><Relationship Id="rId74" Type="http://schemas.openxmlformats.org/officeDocument/2006/relationships/slide" Target="slides/slide55.xml"/><Relationship Id="rId77" Type="http://schemas.openxmlformats.org/officeDocument/2006/relationships/slide" Target="slides/slide58.xml"/><Relationship Id="rId76" Type="http://schemas.openxmlformats.org/officeDocument/2006/relationships/slide" Target="slides/slide57.xml"/><Relationship Id="rId79" Type="http://schemas.openxmlformats.org/officeDocument/2006/relationships/slide" Target="slides/slide60.xml"/><Relationship Id="rId78" Type="http://schemas.openxmlformats.org/officeDocument/2006/relationships/slide" Target="slides/slide59.xml"/><Relationship Id="rId71" Type="http://schemas.openxmlformats.org/officeDocument/2006/relationships/slide" Target="slides/slide52.xml"/><Relationship Id="rId70" Type="http://schemas.openxmlformats.org/officeDocument/2006/relationships/slide" Target="slides/slide51.xml"/><Relationship Id="rId132" Type="http://schemas.openxmlformats.org/officeDocument/2006/relationships/font" Target="fonts/Merriweather-italic.fntdata"/><Relationship Id="rId131" Type="http://schemas.openxmlformats.org/officeDocument/2006/relationships/font" Target="fonts/Merriweather-bold.fntdata"/><Relationship Id="rId130" Type="http://schemas.openxmlformats.org/officeDocument/2006/relationships/font" Target="fonts/Merriweather-regular.fntdata"/><Relationship Id="rId135" Type="http://schemas.openxmlformats.org/officeDocument/2006/relationships/font" Target="fonts/InterMedium-bold.fntdata"/><Relationship Id="rId134" Type="http://schemas.openxmlformats.org/officeDocument/2006/relationships/font" Target="fonts/InterMedium-regular.fntdata"/><Relationship Id="rId133" Type="http://schemas.openxmlformats.org/officeDocument/2006/relationships/font" Target="fonts/Merriweather-boldItalic.fntdata"/><Relationship Id="rId62" Type="http://schemas.openxmlformats.org/officeDocument/2006/relationships/slide" Target="slides/slide43.xml"/><Relationship Id="rId61" Type="http://schemas.openxmlformats.org/officeDocument/2006/relationships/slide" Target="slides/slide42.xml"/><Relationship Id="rId64" Type="http://schemas.openxmlformats.org/officeDocument/2006/relationships/slide" Target="slides/slide45.xml"/><Relationship Id="rId63" Type="http://schemas.openxmlformats.org/officeDocument/2006/relationships/slide" Target="slides/slide44.xml"/><Relationship Id="rId66" Type="http://schemas.openxmlformats.org/officeDocument/2006/relationships/slide" Target="slides/slide47.xml"/><Relationship Id="rId65" Type="http://schemas.openxmlformats.org/officeDocument/2006/relationships/slide" Target="slides/slide46.xml"/><Relationship Id="rId68" Type="http://schemas.openxmlformats.org/officeDocument/2006/relationships/slide" Target="slides/slide49.xml"/><Relationship Id="rId67" Type="http://schemas.openxmlformats.org/officeDocument/2006/relationships/slide" Target="slides/slide48.xml"/><Relationship Id="rId60" Type="http://schemas.openxmlformats.org/officeDocument/2006/relationships/slide" Target="slides/slide41.xml"/><Relationship Id="rId69" Type="http://schemas.openxmlformats.org/officeDocument/2006/relationships/slide" Target="slides/slide50.xml"/><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55" Type="http://schemas.openxmlformats.org/officeDocument/2006/relationships/slide" Target="slides/slide36.xml"/><Relationship Id="rId54" Type="http://schemas.openxmlformats.org/officeDocument/2006/relationships/slide" Target="slides/slide35.xml"/><Relationship Id="rId57" Type="http://schemas.openxmlformats.org/officeDocument/2006/relationships/slide" Target="slides/slide38.xml"/><Relationship Id="rId56" Type="http://schemas.openxmlformats.org/officeDocument/2006/relationships/slide" Target="slides/slide37.xml"/><Relationship Id="rId59" Type="http://schemas.openxmlformats.org/officeDocument/2006/relationships/slide" Target="slides/slide40.xml"/><Relationship Id="rId58"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p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1" name="Google Shape;234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2" name="Google Shape;234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20a102bee1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20a102bee10_0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0a102bee1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20a102bee1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4" name="Google Shape;2434;g20a102bee1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12: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1" name="Google Shape;244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2" name="Google Shape;244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13: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9" name="Google Shape;244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0" name="Google Shape;245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p1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7" name="Google Shape;245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8" name="Google Shape;245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1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5" name="Google Shape;246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6" name="Google Shape;246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p16: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5" name="Google Shape;24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6" name="Google Shape;247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1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5" name="Google Shape;24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6" name="Google Shape;248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2002e1b4fac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2002e1b4fac_0_10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2002e1b4fac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2002e1b4fac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9" name="Google Shape;23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0" name="Google Shape;235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23a57ed39cc_1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23a57ed39cc_1_7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0" name="Google Shape;2520;g23a57ed39cc_1_7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23a57ed39cc_1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23a57ed39cc_1_7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23a57ed39cc_1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23a57ed39cc_1_7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23a57ed39cc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23a57ed39cc_1_7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3a57ed39cc_1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3a57ed39cc_1_7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23a57ed39cc_1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23a57ed39cc_1_7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23a57ed39cc_1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23a57ed39cc_1_8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23a57ed39cc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23a57ed39cc_1_8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23a57ed39cc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23a57ed39cc_1_8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23a57ed39cc_1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23a57ed39cc_1_8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133c9c0f1a6_1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7" name="Google Shape;2357;g133c9c0f1a6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23a57ed39cc_1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23a57ed39cc_1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23a57ed39cc_1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23a57ed39cc_1_9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3a57ed39cc_1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3a57ed39cc_1_9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23a57ed39cc_1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23a57ed39cc_1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23a57ed39cc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23a57ed39cc_1_10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23a57ed39cc_1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23a57ed39cc_1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23a57ed39cc_1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23a57ed39cc_1_10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23a57ed39cc_1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23a57ed39cc_1_10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3a57ed39cc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23a57ed39cc_1_10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18: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0" name="Google Shape;294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1" name="Google Shape;294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7" name="Google Shape;23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8" name="Google Shape;23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19: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0" name="Google Shape;295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1" name="Google Shape;295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2002e1b4fac_0_4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2002e1b4fac_0_4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2002e1b4fac_0_4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2002e1b4fac_0_4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136ac53f23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136ac53f239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g136ac53f23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9" name="Google Shape;3029;g136ac53f239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p20: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9" name="Google Shape;304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0" name="Google Shape;305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p2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8" name="Google Shape;305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9" name="Google Shape;305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p22: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7" name="Google Shape;30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8" name="Google Shape;306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2002e1b4fac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2002e1b4fac_0_20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2002e1b4fac_0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2002e1b4fac_0_20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8: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5" name="Google Shape;23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720" rtl="0" algn="l">
              <a:lnSpc>
                <a:spcPct val="90000"/>
              </a:lnSpc>
              <a:spcBef>
                <a:spcPts val="0"/>
              </a:spcBef>
              <a:spcAft>
                <a:spcPts val="0"/>
              </a:spcAft>
              <a:buClr>
                <a:srgbClr val="000000"/>
              </a:buClr>
              <a:buSzPts val="1200"/>
              <a:buFont typeface="Arial"/>
              <a:buNone/>
            </a:pPr>
            <a:r>
              <a:t/>
            </a:r>
            <a:endParaRPr b="0" sz="1200" strike="noStrike">
              <a:solidFill>
                <a:srgbClr val="000000"/>
              </a:solidFill>
              <a:latin typeface="Calibri"/>
              <a:ea typeface="Calibri"/>
              <a:cs typeface="Calibri"/>
              <a:sym typeface="Calibri"/>
            </a:endParaRPr>
          </a:p>
        </p:txBody>
      </p:sp>
      <p:sp>
        <p:nvSpPr>
          <p:cNvPr id="2376" name="Google Shape;23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g2295f8c1ca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4" name="Google Shape;3124;g2295f8c1ca8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256c916adf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256c916adf5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g256c916adf5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p23: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9" name="Google Shape;316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0" name="Google Shape;317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24: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8" name="Google Shape;317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9" name="Google Shape;317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p2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7" name="Google Shape;318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8" name="Google Shape;318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p26: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6" name="Google Shape;31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7" name="Google Shape;31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21f4699606c_0_1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21f4699606c_0_14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6" name="Google Shape;3206;g21f4699606c_0_14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21f4699606c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21f4699606c_0_1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21f4699606c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4" name="Google Shape;3224;g21f4699606c_0_14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21f4699606c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21f4699606c_0_14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9: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3" name="Google Shape;238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720" rtl="0" algn="l">
              <a:lnSpc>
                <a:spcPct val="90000"/>
              </a:lnSpc>
              <a:spcBef>
                <a:spcPts val="0"/>
              </a:spcBef>
              <a:spcAft>
                <a:spcPts val="0"/>
              </a:spcAft>
              <a:buClr>
                <a:srgbClr val="000000"/>
              </a:buClr>
              <a:buSzPts val="1200"/>
              <a:buFont typeface="Arial"/>
              <a:buNone/>
            </a:pPr>
            <a:r>
              <a:t/>
            </a:r>
            <a:endParaRPr b="0" sz="1200" strike="noStrike">
              <a:solidFill>
                <a:srgbClr val="000000"/>
              </a:solidFill>
              <a:latin typeface="Calibri"/>
              <a:ea typeface="Calibri"/>
              <a:cs typeface="Calibri"/>
              <a:sym typeface="Calibri"/>
            </a:endParaRPr>
          </a:p>
        </p:txBody>
      </p:sp>
      <p:sp>
        <p:nvSpPr>
          <p:cNvPr id="2384" name="Google Shape;238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21f4699606c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21f4699606c_0_15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21f4699606c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21f4699606c_0_15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21f4699606c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21f4699606c_0_15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21f4699606c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21f4699606c_0_15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21f4699606c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21f4699606c_0_15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251390aaac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251390aaac4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251390aaac4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251390aaac4_0_5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p2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5" name="Google Shape;339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6" name="Google Shape;339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28: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4" name="Google Shape;340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5" name="Google Shape;340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g232d0031c5c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232d0031c5c_0_4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4" name="Google Shape;3414;g232d0031c5c_0_4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p10: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2" name="Google Shape;23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[Set up and check in means: Everyone should be logged into Slack and logged into the learning portal.</a:t>
            </a:r>
            <a:endParaRPr/>
          </a:p>
          <a:p>
            <a:pPr indent="0" lvl="0" marL="0" rtl="0" algn="l">
              <a:spcBef>
                <a:spcPts val="0"/>
              </a:spcBef>
              <a:spcAft>
                <a:spcPts val="0"/>
              </a:spcAft>
              <a:buNone/>
            </a:pPr>
            <a:r>
              <a:rPr lang="en-US"/>
              <a:t>For online workshops: Ask everyone to turn webcams on for engagement.]</a:t>
            </a:r>
            <a:endParaRPr/>
          </a:p>
        </p:txBody>
      </p:sp>
      <p:sp>
        <p:nvSpPr>
          <p:cNvPr id="2393" name="Google Shape;239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232d0031c5c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232d0031c5c_0_3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1" name="Google Shape;3421;g232d0031c5c_0_3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232d0031c5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232d0031c5c_0_4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232d0031c5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232d0031c5c_0_4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256c916adf5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256c916adf5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2" name="Google Shape;3462;g256c916adf5_0_4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2002e1b4fac_0_2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2002e1b4fac_0_26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1" name="Google Shape;3471;g2002e1b4fac_0_26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2021a90cf6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2021a90cf6f_0_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002e1b4fac_0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002e1b4fac_0_26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g2002e1b4fac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2" name="Google Shape;3542;g2002e1b4fac_0_26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2021a90cf6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2021a90cf6f_0_5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2002e1b4fac_0_2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2002e1b4fac_0_27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1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0" name="Google Shape;24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1" name="Google Shape;24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2002e1b4fac_0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2002e1b4fac_0_27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2002e1b4fac_0_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2002e1b4fac_0_2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2002e1b4fac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2002e1b4fac_0_27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2002e1b4fac_0_2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7" name="Google Shape;3637;g2002e1b4fac_0_27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24f0eced38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24f0eced38d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2002e1b4fac_0_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2002e1b4fac_0_28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2002e1b4fac_0_3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2002e1b4fac_0_3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2002e1b4fac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2002e1b4fac_0_28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2002e1b4fac_0_2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2002e1b4fac_0_28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p29: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8" name="Google Shape;375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9" name="Google Shape;375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2002e1b4fac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2002e1b4fac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9" name="Google Shape;2409;g2002e1b4fac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g2002e1b4fac_0_3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9" name="Google Shape;3769;g2002e1b4fac_0_3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p30: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8" name="Google Shape;37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9" name="Google Shape;379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p3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6" name="Google Shape;380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7" name="Google Shape;380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3" name="Shape 3813"/>
        <p:cNvGrpSpPr/>
        <p:nvPr/>
      </p:nvGrpSpPr>
      <p:grpSpPr>
        <a:xfrm>
          <a:off x="0" y="0"/>
          <a:ext cx="0" cy="0"/>
          <a:chOff x="0" y="0"/>
          <a:chExt cx="0" cy="0"/>
        </a:xfrm>
      </p:grpSpPr>
      <p:sp>
        <p:nvSpPr>
          <p:cNvPr id="3814" name="Google Shape;3814;g2002e1b4fac_0_3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5" name="Google Shape;3815;g2002e1b4fac_0_37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6" name="Google Shape;3816;g2002e1b4fac_0_37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2" name="Shape 3822"/>
        <p:cNvGrpSpPr/>
        <p:nvPr/>
      </p:nvGrpSpPr>
      <p:grpSpPr>
        <a:xfrm>
          <a:off x="0" y="0"/>
          <a:ext cx="0" cy="0"/>
          <a:chOff x="0" y="0"/>
          <a:chExt cx="0" cy="0"/>
        </a:xfrm>
      </p:grpSpPr>
      <p:sp>
        <p:nvSpPr>
          <p:cNvPr id="3823" name="Google Shape;3823;g2002e1b4fac_0_3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4" name="Google Shape;3824;g2002e1b4fac_0_34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5" name="Google Shape;3825;g2002e1b4fac_0_34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jp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jp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jp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jp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jp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jp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jp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jp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jp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jp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jp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jp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jp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jp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jp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jp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jp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jp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jp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jp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jp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jp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jp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jp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jp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jp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jp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jp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jp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jp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1"/>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12" name="Google Shape;112;p1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749" name="Shape 749"/>
        <p:cNvGrpSpPr/>
        <p:nvPr/>
      </p:nvGrpSpPr>
      <p:grpSpPr>
        <a:xfrm>
          <a:off x="0" y="0"/>
          <a:ext cx="0" cy="0"/>
          <a:chOff x="0" y="0"/>
          <a:chExt cx="0" cy="0"/>
        </a:xfrm>
      </p:grpSpPr>
      <p:sp>
        <p:nvSpPr>
          <p:cNvPr id="750" name="Google Shape;750;p105"/>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751" name="Google Shape;751;p10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106"/>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754" name="Google Shape;754;p10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755" name="Shape 755"/>
        <p:cNvGrpSpPr/>
        <p:nvPr/>
      </p:nvGrpSpPr>
      <p:grpSpPr>
        <a:xfrm>
          <a:off x="0" y="0"/>
          <a:ext cx="0" cy="0"/>
          <a:chOff x="0" y="0"/>
          <a:chExt cx="0" cy="0"/>
        </a:xfrm>
      </p:grpSpPr>
      <p:sp>
        <p:nvSpPr>
          <p:cNvPr id="756" name="Google Shape;756;p1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757" name="Shape 757"/>
        <p:cNvGrpSpPr/>
        <p:nvPr/>
      </p:nvGrpSpPr>
      <p:grpSpPr>
        <a:xfrm>
          <a:off x="0" y="0"/>
          <a:ext cx="0" cy="0"/>
          <a:chOff x="0" y="0"/>
          <a:chExt cx="0" cy="0"/>
        </a:xfrm>
      </p:grpSpPr>
      <p:sp>
        <p:nvSpPr>
          <p:cNvPr id="758" name="Google Shape;758;p1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759" name="Shape 759"/>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760" name="Shape 760"/>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761" name="Shape 761"/>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762" name="Shape 762"/>
        <p:cNvGrpSpPr/>
        <p:nvPr/>
      </p:nvGrpSpPr>
      <p:grpSpPr>
        <a:xfrm>
          <a:off x="0" y="0"/>
          <a:ext cx="0" cy="0"/>
          <a:chOff x="0" y="0"/>
          <a:chExt cx="0" cy="0"/>
        </a:xfrm>
      </p:grpSpPr>
      <p:sp>
        <p:nvSpPr>
          <p:cNvPr id="763" name="Google Shape;763;p112"/>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764" name="Google Shape;764;p112"/>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765" name="Google Shape;765;p112"/>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766" name="Google Shape;766;p112"/>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767" name="Google Shape;767;p112"/>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768" name="Google Shape;768;p112"/>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769" name="Google Shape;769;p112"/>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770" name="Google Shape;770;p112"/>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771" name="Google Shape;771;p112"/>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772" name="Google Shape;772;p112"/>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773" name="Google Shape;773;p112"/>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774" name="Google Shape;774;p112"/>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775" name="Google Shape;775;p112"/>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776" name="Google Shape;776;p112"/>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777" name="Google Shape;777;p112"/>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778" name="Google Shape;778;p112"/>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779" name="Google Shape;779;p112"/>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780" name="Google Shape;780;p112"/>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781" name="Google Shape;781;p112"/>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782" name="Google Shape;782;p112"/>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783" name="Google Shape;783;p112"/>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784" name="Google Shape;784;p112"/>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785" name="Google Shape;785;p112"/>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786" name="Google Shape;786;p112"/>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787" name="Google Shape;787;p112"/>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788" name="Google Shape;788;p112"/>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789" name="Shape 789"/>
        <p:cNvGrpSpPr/>
        <p:nvPr/>
      </p:nvGrpSpPr>
      <p:grpSpPr>
        <a:xfrm>
          <a:off x="0" y="0"/>
          <a:ext cx="0" cy="0"/>
          <a:chOff x="0" y="0"/>
          <a:chExt cx="0" cy="0"/>
        </a:xfrm>
      </p:grpSpPr>
      <p:sp>
        <p:nvSpPr>
          <p:cNvPr id="790" name="Google Shape;790;p113"/>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791" name="Google Shape;791;p1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792" name="Google Shape;792;p113"/>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97" name="Shape 797"/>
        <p:cNvGrpSpPr/>
        <p:nvPr/>
      </p:nvGrpSpPr>
      <p:grpSpPr>
        <a:xfrm>
          <a:off x="0" y="0"/>
          <a:ext cx="0" cy="0"/>
          <a:chOff x="0" y="0"/>
          <a:chExt cx="0" cy="0"/>
        </a:xfrm>
      </p:grpSpPr>
      <p:sp>
        <p:nvSpPr>
          <p:cNvPr id="798" name="Google Shape;798;p115"/>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2"/>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15" name="Google Shape;115;p1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116"/>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1" name="Google Shape;801;p116"/>
          <p:cNvGrpSpPr/>
          <p:nvPr/>
        </p:nvGrpSpPr>
        <p:grpSpPr>
          <a:xfrm>
            <a:off x="1094818" y="2421786"/>
            <a:ext cx="1182652" cy="1168627"/>
            <a:chOff x="1056942" y="1879090"/>
            <a:chExt cx="784200" cy="774900"/>
          </a:xfrm>
        </p:grpSpPr>
        <p:sp>
          <p:nvSpPr>
            <p:cNvPr id="802" name="Google Shape;802;p116"/>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11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804" name="Google Shape;804;p116"/>
          <p:cNvGrpSpPr/>
          <p:nvPr/>
        </p:nvGrpSpPr>
        <p:grpSpPr>
          <a:xfrm>
            <a:off x="4034701" y="2421786"/>
            <a:ext cx="1182652" cy="1168627"/>
            <a:chOff x="1056942" y="1879090"/>
            <a:chExt cx="784200" cy="774900"/>
          </a:xfrm>
        </p:grpSpPr>
        <p:sp>
          <p:nvSpPr>
            <p:cNvPr id="805" name="Google Shape;805;p116"/>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11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807" name="Google Shape;807;p116"/>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8" name="Google Shape;808;p116"/>
          <p:cNvGrpSpPr/>
          <p:nvPr/>
        </p:nvGrpSpPr>
        <p:grpSpPr>
          <a:xfrm>
            <a:off x="6974568" y="2421786"/>
            <a:ext cx="1182652" cy="1168627"/>
            <a:chOff x="1056942" y="1879090"/>
            <a:chExt cx="784200" cy="774900"/>
          </a:xfrm>
        </p:grpSpPr>
        <p:sp>
          <p:nvSpPr>
            <p:cNvPr id="809" name="Google Shape;809;p116"/>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10" name="Google Shape;810;p11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811" name="Google Shape;811;p116"/>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12" name="Google Shape;812;p116"/>
          <p:cNvGrpSpPr/>
          <p:nvPr/>
        </p:nvGrpSpPr>
        <p:grpSpPr>
          <a:xfrm>
            <a:off x="9928835" y="2421786"/>
            <a:ext cx="1182652" cy="1168627"/>
            <a:chOff x="1056942" y="1879090"/>
            <a:chExt cx="784200" cy="774900"/>
          </a:xfrm>
        </p:grpSpPr>
        <p:sp>
          <p:nvSpPr>
            <p:cNvPr id="813" name="Google Shape;813;p116"/>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11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815" name="Google Shape;815;p116"/>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816" name="Google Shape;816;p116"/>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817" name="Google Shape;817;p116"/>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818" name="Google Shape;818;p116"/>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819" name="Shape 819"/>
        <p:cNvGrpSpPr/>
        <p:nvPr/>
      </p:nvGrpSpPr>
      <p:grpSpPr>
        <a:xfrm>
          <a:off x="0" y="0"/>
          <a:ext cx="0" cy="0"/>
          <a:chOff x="0" y="0"/>
          <a:chExt cx="0" cy="0"/>
        </a:xfrm>
      </p:grpSpPr>
      <p:sp>
        <p:nvSpPr>
          <p:cNvPr id="820" name="Google Shape;820;p117"/>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1" name="Google Shape;821;p117"/>
          <p:cNvGrpSpPr/>
          <p:nvPr/>
        </p:nvGrpSpPr>
        <p:grpSpPr>
          <a:xfrm>
            <a:off x="2564735" y="823052"/>
            <a:ext cx="1182652" cy="1168627"/>
            <a:chOff x="1056942" y="1879090"/>
            <a:chExt cx="784200" cy="774900"/>
          </a:xfrm>
        </p:grpSpPr>
        <p:sp>
          <p:nvSpPr>
            <p:cNvPr id="822" name="Google Shape;822;p117"/>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11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824" name="Google Shape;824;p117"/>
          <p:cNvGrpSpPr/>
          <p:nvPr/>
        </p:nvGrpSpPr>
        <p:grpSpPr>
          <a:xfrm>
            <a:off x="5504618" y="823052"/>
            <a:ext cx="1182652" cy="1168627"/>
            <a:chOff x="1056942" y="1879090"/>
            <a:chExt cx="784200" cy="774900"/>
          </a:xfrm>
        </p:grpSpPr>
        <p:sp>
          <p:nvSpPr>
            <p:cNvPr id="825" name="Google Shape;825;p117"/>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p117"/>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827" name="Google Shape;827;p117"/>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8" name="Google Shape;828;p117"/>
          <p:cNvGrpSpPr/>
          <p:nvPr/>
        </p:nvGrpSpPr>
        <p:grpSpPr>
          <a:xfrm>
            <a:off x="8444485" y="823052"/>
            <a:ext cx="1182652" cy="1168627"/>
            <a:chOff x="1056942" y="1879090"/>
            <a:chExt cx="784200" cy="774900"/>
          </a:xfrm>
        </p:grpSpPr>
        <p:sp>
          <p:nvSpPr>
            <p:cNvPr id="829" name="Google Shape;829;p117"/>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117"/>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831" name="Google Shape;831;p117"/>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832" name="Google Shape;832;p117"/>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833" name="Google Shape;833;p117"/>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834" name="Google Shape;834;p117"/>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35" name="Google Shape;835;p117"/>
          <p:cNvGrpSpPr/>
          <p:nvPr/>
        </p:nvGrpSpPr>
        <p:grpSpPr>
          <a:xfrm>
            <a:off x="4034668" y="3837819"/>
            <a:ext cx="1182652" cy="1168627"/>
            <a:chOff x="1056942" y="1879090"/>
            <a:chExt cx="784200" cy="774900"/>
          </a:xfrm>
        </p:grpSpPr>
        <p:sp>
          <p:nvSpPr>
            <p:cNvPr id="836" name="Google Shape;836;p117"/>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117"/>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838" name="Google Shape;838;p117"/>
          <p:cNvGrpSpPr/>
          <p:nvPr/>
        </p:nvGrpSpPr>
        <p:grpSpPr>
          <a:xfrm>
            <a:off x="6974551" y="3837819"/>
            <a:ext cx="1182652" cy="1168627"/>
            <a:chOff x="1056942" y="1879090"/>
            <a:chExt cx="784200" cy="774900"/>
          </a:xfrm>
        </p:grpSpPr>
        <p:sp>
          <p:nvSpPr>
            <p:cNvPr id="839" name="Google Shape;839;p117"/>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117"/>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841" name="Google Shape;841;p117"/>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842" name="Google Shape;842;p117"/>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843" name="Shape 843"/>
        <p:cNvGrpSpPr/>
        <p:nvPr/>
      </p:nvGrpSpPr>
      <p:grpSpPr>
        <a:xfrm>
          <a:off x="0" y="0"/>
          <a:ext cx="0" cy="0"/>
          <a:chOff x="0" y="0"/>
          <a:chExt cx="0" cy="0"/>
        </a:xfrm>
      </p:grpSpPr>
      <p:sp>
        <p:nvSpPr>
          <p:cNvPr id="844" name="Google Shape;844;p118"/>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45" name="Google Shape;845;p118"/>
          <p:cNvGrpSpPr/>
          <p:nvPr/>
        </p:nvGrpSpPr>
        <p:grpSpPr>
          <a:xfrm>
            <a:off x="2564751" y="2432819"/>
            <a:ext cx="1182652" cy="1168627"/>
            <a:chOff x="1056942" y="1879090"/>
            <a:chExt cx="784200" cy="774900"/>
          </a:xfrm>
        </p:grpSpPr>
        <p:sp>
          <p:nvSpPr>
            <p:cNvPr id="846" name="Google Shape;846;p118"/>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11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848" name="Google Shape;848;p118"/>
          <p:cNvGrpSpPr/>
          <p:nvPr/>
        </p:nvGrpSpPr>
        <p:grpSpPr>
          <a:xfrm>
            <a:off x="5504635" y="2432819"/>
            <a:ext cx="1182652" cy="1168627"/>
            <a:chOff x="1056942" y="1879090"/>
            <a:chExt cx="784200" cy="774900"/>
          </a:xfrm>
        </p:grpSpPr>
        <p:sp>
          <p:nvSpPr>
            <p:cNvPr id="849" name="Google Shape;849;p118"/>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50" name="Google Shape;850;p11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851" name="Google Shape;851;p118"/>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2" name="Google Shape;852;p118"/>
          <p:cNvGrpSpPr/>
          <p:nvPr/>
        </p:nvGrpSpPr>
        <p:grpSpPr>
          <a:xfrm>
            <a:off x="8444501" y="2432819"/>
            <a:ext cx="1182652" cy="1168627"/>
            <a:chOff x="1056942" y="1879090"/>
            <a:chExt cx="784200" cy="774900"/>
          </a:xfrm>
        </p:grpSpPr>
        <p:sp>
          <p:nvSpPr>
            <p:cNvPr id="853" name="Google Shape;853;p118"/>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11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855" name="Google Shape;855;p118"/>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856" name="Google Shape;856;p118"/>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857" name="Google Shape;857;p118"/>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858" name="Shape 858"/>
        <p:cNvGrpSpPr/>
        <p:nvPr/>
      </p:nvGrpSpPr>
      <p:grpSpPr>
        <a:xfrm>
          <a:off x="0" y="0"/>
          <a:ext cx="0" cy="0"/>
          <a:chOff x="0" y="0"/>
          <a:chExt cx="0" cy="0"/>
        </a:xfrm>
      </p:grpSpPr>
      <p:sp>
        <p:nvSpPr>
          <p:cNvPr id="859" name="Google Shape;859;p1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60" name="Google Shape;860;p119"/>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119"/>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2" name="Google Shape;862;p119"/>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119"/>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119"/>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119"/>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6" name="Google Shape;866;p119"/>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7" name="Google Shape;867;p119"/>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119"/>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119"/>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119"/>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119"/>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119"/>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119"/>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119"/>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75" name="Shape 875"/>
        <p:cNvGrpSpPr/>
        <p:nvPr/>
      </p:nvGrpSpPr>
      <p:grpSpPr>
        <a:xfrm>
          <a:off x="0" y="0"/>
          <a:ext cx="0" cy="0"/>
          <a:chOff x="0" y="0"/>
          <a:chExt cx="0" cy="0"/>
        </a:xfrm>
      </p:grpSpPr>
      <p:sp>
        <p:nvSpPr>
          <p:cNvPr id="876" name="Google Shape;876;p1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77" name="Google Shape;877;p120"/>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78" name="Google Shape;878;p120"/>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79" name="Google Shape;879;p120"/>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880" name="Shape 880"/>
        <p:cNvGrpSpPr/>
        <p:nvPr/>
      </p:nvGrpSpPr>
      <p:grpSpPr>
        <a:xfrm>
          <a:off x="0" y="0"/>
          <a:ext cx="0" cy="0"/>
          <a:chOff x="0" y="0"/>
          <a:chExt cx="0" cy="0"/>
        </a:xfrm>
      </p:grpSpPr>
      <p:sp>
        <p:nvSpPr>
          <p:cNvPr id="881" name="Google Shape;881;p121"/>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882" name="Google Shape;882;p121"/>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83" name="Google Shape;883;p121"/>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884" name="Shape 884"/>
        <p:cNvGrpSpPr/>
        <p:nvPr/>
      </p:nvGrpSpPr>
      <p:grpSpPr>
        <a:xfrm>
          <a:off x="0" y="0"/>
          <a:ext cx="0" cy="0"/>
          <a:chOff x="0" y="0"/>
          <a:chExt cx="0" cy="0"/>
        </a:xfrm>
      </p:grpSpPr>
      <p:sp>
        <p:nvSpPr>
          <p:cNvPr id="885" name="Google Shape;885;p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886" name="Shape 886"/>
        <p:cNvGrpSpPr/>
        <p:nvPr/>
      </p:nvGrpSpPr>
      <p:grpSpPr>
        <a:xfrm>
          <a:off x="0" y="0"/>
          <a:ext cx="0" cy="0"/>
          <a:chOff x="0" y="0"/>
          <a:chExt cx="0" cy="0"/>
        </a:xfrm>
      </p:grpSpPr>
      <p:sp>
        <p:nvSpPr>
          <p:cNvPr id="887" name="Google Shape;887;p1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888" name="Google Shape;888;p123"/>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123"/>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123"/>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891" name="Google Shape;891;p123"/>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892" name="Google Shape;892;p123"/>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93" name="Google Shape;893;p123"/>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894" name="Shape 894"/>
        <p:cNvGrpSpPr/>
        <p:nvPr/>
      </p:nvGrpSpPr>
      <p:grpSpPr>
        <a:xfrm>
          <a:off x="0" y="0"/>
          <a:ext cx="0" cy="0"/>
          <a:chOff x="0" y="0"/>
          <a:chExt cx="0" cy="0"/>
        </a:xfrm>
      </p:grpSpPr>
      <p:sp>
        <p:nvSpPr>
          <p:cNvPr id="895" name="Google Shape;895;p124"/>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896" name="Google Shape;896;p12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897" name="Shape 897"/>
        <p:cNvGrpSpPr/>
        <p:nvPr/>
      </p:nvGrpSpPr>
      <p:grpSpPr>
        <a:xfrm>
          <a:off x="0" y="0"/>
          <a:ext cx="0" cy="0"/>
          <a:chOff x="0" y="0"/>
          <a:chExt cx="0" cy="0"/>
        </a:xfrm>
      </p:grpSpPr>
      <p:sp>
        <p:nvSpPr>
          <p:cNvPr id="898" name="Google Shape;898;p125"/>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899" name="Google Shape;899;p12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3"/>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18" name="Google Shape;118;p1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900" name="Shape 900"/>
        <p:cNvGrpSpPr/>
        <p:nvPr/>
      </p:nvGrpSpPr>
      <p:grpSpPr>
        <a:xfrm>
          <a:off x="0" y="0"/>
          <a:ext cx="0" cy="0"/>
          <a:chOff x="0" y="0"/>
          <a:chExt cx="0" cy="0"/>
        </a:xfrm>
      </p:grpSpPr>
      <p:sp>
        <p:nvSpPr>
          <p:cNvPr id="901" name="Google Shape;901;p126"/>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902" name="Google Shape;902;p12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903" name="Shape 903"/>
        <p:cNvGrpSpPr/>
        <p:nvPr/>
      </p:nvGrpSpPr>
      <p:grpSpPr>
        <a:xfrm>
          <a:off x="0" y="0"/>
          <a:ext cx="0" cy="0"/>
          <a:chOff x="0" y="0"/>
          <a:chExt cx="0" cy="0"/>
        </a:xfrm>
      </p:grpSpPr>
      <p:sp>
        <p:nvSpPr>
          <p:cNvPr id="904" name="Google Shape;904;p127"/>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905" name="Google Shape;905;p12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906" name="Shape 906"/>
        <p:cNvGrpSpPr/>
        <p:nvPr/>
      </p:nvGrpSpPr>
      <p:grpSpPr>
        <a:xfrm>
          <a:off x="0" y="0"/>
          <a:ext cx="0" cy="0"/>
          <a:chOff x="0" y="0"/>
          <a:chExt cx="0" cy="0"/>
        </a:xfrm>
      </p:grpSpPr>
      <p:sp>
        <p:nvSpPr>
          <p:cNvPr id="907" name="Google Shape;907;p128"/>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908" name="Google Shape;908;p12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909" name="Shape 909"/>
        <p:cNvGrpSpPr/>
        <p:nvPr/>
      </p:nvGrpSpPr>
      <p:grpSpPr>
        <a:xfrm>
          <a:off x="0" y="0"/>
          <a:ext cx="0" cy="0"/>
          <a:chOff x="0" y="0"/>
          <a:chExt cx="0" cy="0"/>
        </a:xfrm>
      </p:grpSpPr>
      <p:sp>
        <p:nvSpPr>
          <p:cNvPr id="910" name="Google Shape;910;p1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911" name="Shape 911"/>
        <p:cNvGrpSpPr/>
        <p:nvPr/>
      </p:nvGrpSpPr>
      <p:grpSpPr>
        <a:xfrm>
          <a:off x="0" y="0"/>
          <a:ext cx="0" cy="0"/>
          <a:chOff x="0" y="0"/>
          <a:chExt cx="0" cy="0"/>
        </a:xfrm>
      </p:grpSpPr>
      <p:sp>
        <p:nvSpPr>
          <p:cNvPr id="912" name="Google Shape;912;p1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913" name="Shape 913"/>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914" name="Shape 914"/>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915" name="Shape 915"/>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916" name="Shape 916"/>
        <p:cNvGrpSpPr/>
        <p:nvPr/>
      </p:nvGrpSpPr>
      <p:grpSpPr>
        <a:xfrm>
          <a:off x="0" y="0"/>
          <a:ext cx="0" cy="0"/>
          <a:chOff x="0" y="0"/>
          <a:chExt cx="0" cy="0"/>
        </a:xfrm>
      </p:grpSpPr>
      <p:sp>
        <p:nvSpPr>
          <p:cNvPr id="917" name="Google Shape;917;p134"/>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918" name="Google Shape;918;p134"/>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919" name="Google Shape;919;p134"/>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920" name="Google Shape;920;p134"/>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921" name="Google Shape;921;p134"/>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922" name="Google Shape;922;p134"/>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923" name="Google Shape;923;p134"/>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924" name="Google Shape;924;p134"/>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925" name="Google Shape;925;p134"/>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926" name="Google Shape;926;p134"/>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927" name="Google Shape;927;p134"/>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928" name="Google Shape;928;p134"/>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929" name="Google Shape;929;p134"/>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930" name="Google Shape;930;p134"/>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931" name="Google Shape;931;p134"/>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932" name="Google Shape;932;p134"/>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933" name="Google Shape;933;p134"/>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934" name="Google Shape;934;p134"/>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935" name="Google Shape;935;p134"/>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936" name="Google Shape;936;p134"/>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937" name="Google Shape;937;p134"/>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938" name="Google Shape;938;p134"/>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939" name="Google Shape;939;p134"/>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940" name="Google Shape;940;p134"/>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941" name="Google Shape;941;p134"/>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942" name="Google Shape;942;p134"/>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943" name="Shape 943"/>
        <p:cNvGrpSpPr/>
        <p:nvPr/>
      </p:nvGrpSpPr>
      <p:grpSpPr>
        <a:xfrm>
          <a:off x="0" y="0"/>
          <a:ext cx="0" cy="0"/>
          <a:chOff x="0" y="0"/>
          <a:chExt cx="0" cy="0"/>
        </a:xfrm>
      </p:grpSpPr>
      <p:sp>
        <p:nvSpPr>
          <p:cNvPr id="944" name="Google Shape;944;p135"/>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945" name="Google Shape;945;p1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946" name="Google Shape;946;p135"/>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14"/>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1" name="Google Shape;121;p1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51" name="Shape 951"/>
        <p:cNvGrpSpPr/>
        <p:nvPr/>
      </p:nvGrpSpPr>
      <p:grpSpPr>
        <a:xfrm>
          <a:off x="0" y="0"/>
          <a:ext cx="0" cy="0"/>
          <a:chOff x="0" y="0"/>
          <a:chExt cx="0" cy="0"/>
        </a:xfrm>
      </p:grpSpPr>
      <p:sp>
        <p:nvSpPr>
          <p:cNvPr id="952" name="Google Shape;952;p137"/>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953" name="Shape 953"/>
        <p:cNvGrpSpPr/>
        <p:nvPr/>
      </p:nvGrpSpPr>
      <p:grpSpPr>
        <a:xfrm>
          <a:off x="0" y="0"/>
          <a:ext cx="0" cy="0"/>
          <a:chOff x="0" y="0"/>
          <a:chExt cx="0" cy="0"/>
        </a:xfrm>
      </p:grpSpPr>
      <p:sp>
        <p:nvSpPr>
          <p:cNvPr id="954" name="Google Shape;954;p138"/>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55" name="Google Shape;955;p138"/>
          <p:cNvGrpSpPr/>
          <p:nvPr/>
        </p:nvGrpSpPr>
        <p:grpSpPr>
          <a:xfrm>
            <a:off x="1094818" y="2421786"/>
            <a:ext cx="1182652" cy="1168627"/>
            <a:chOff x="1056942" y="1879090"/>
            <a:chExt cx="784200" cy="774900"/>
          </a:xfrm>
        </p:grpSpPr>
        <p:sp>
          <p:nvSpPr>
            <p:cNvPr id="956" name="Google Shape;956;p138"/>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57" name="Google Shape;957;p13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958" name="Google Shape;958;p138"/>
          <p:cNvGrpSpPr/>
          <p:nvPr/>
        </p:nvGrpSpPr>
        <p:grpSpPr>
          <a:xfrm>
            <a:off x="4034701" y="2421786"/>
            <a:ext cx="1182652" cy="1168627"/>
            <a:chOff x="1056942" y="1879090"/>
            <a:chExt cx="784200" cy="774900"/>
          </a:xfrm>
        </p:grpSpPr>
        <p:sp>
          <p:nvSpPr>
            <p:cNvPr id="959" name="Google Shape;959;p138"/>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13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961" name="Google Shape;961;p138"/>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2" name="Google Shape;962;p138"/>
          <p:cNvGrpSpPr/>
          <p:nvPr/>
        </p:nvGrpSpPr>
        <p:grpSpPr>
          <a:xfrm>
            <a:off x="6974568" y="2421786"/>
            <a:ext cx="1182652" cy="1168627"/>
            <a:chOff x="1056942" y="1879090"/>
            <a:chExt cx="784200" cy="774900"/>
          </a:xfrm>
        </p:grpSpPr>
        <p:sp>
          <p:nvSpPr>
            <p:cNvPr id="963" name="Google Shape;963;p138"/>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13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965" name="Google Shape;965;p138"/>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66" name="Google Shape;966;p138"/>
          <p:cNvGrpSpPr/>
          <p:nvPr/>
        </p:nvGrpSpPr>
        <p:grpSpPr>
          <a:xfrm>
            <a:off x="9928835" y="2421786"/>
            <a:ext cx="1182652" cy="1168627"/>
            <a:chOff x="1056942" y="1879090"/>
            <a:chExt cx="784200" cy="774900"/>
          </a:xfrm>
        </p:grpSpPr>
        <p:sp>
          <p:nvSpPr>
            <p:cNvPr id="967" name="Google Shape;967;p138"/>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68" name="Google Shape;968;p13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969" name="Google Shape;969;p138"/>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970" name="Google Shape;970;p138"/>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971" name="Google Shape;971;p138"/>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972" name="Google Shape;972;p138"/>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973" name="Shape 973"/>
        <p:cNvGrpSpPr/>
        <p:nvPr/>
      </p:nvGrpSpPr>
      <p:grpSpPr>
        <a:xfrm>
          <a:off x="0" y="0"/>
          <a:ext cx="0" cy="0"/>
          <a:chOff x="0" y="0"/>
          <a:chExt cx="0" cy="0"/>
        </a:xfrm>
      </p:grpSpPr>
      <p:sp>
        <p:nvSpPr>
          <p:cNvPr id="974" name="Google Shape;974;p139"/>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75" name="Google Shape;975;p139"/>
          <p:cNvGrpSpPr/>
          <p:nvPr/>
        </p:nvGrpSpPr>
        <p:grpSpPr>
          <a:xfrm>
            <a:off x="2564735" y="823052"/>
            <a:ext cx="1182652" cy="1168627"/>
            <a:chOff x="1056942" y="1879090"/>
            <a:chExt cx="784200" cy="774900"/>
          </a:xfrm>
        </p:grpSpPr>
        <p:sp>
          <p:nvSpPr>
            <p:cNvPr id="976" name="Google Shape;976;p139"/>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77" name="Google Shape;977;p13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978" name="Google Shape;978;p139"/>
          <p:cNvGrpSpPr/>
          <p:nvPr/>
        </p:nvGrpSpPr>
        <p:grpSpPr>
          <a:xfrm>
            <a:off x="5504618" y="823052"/>
            <a:ext cx="1182652" cy="1168627"/>
            <a:chOff x="1056942" y="1879090"/>
            <a:chExt cx="784200" cy="774900"/>
          </a:xfrm>
        </p:grpSpPr>
        <p:sp>
          <p:nvSpPr>
            <p:cNvPr id="979" name="Google Shape;979;p139"/>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139"/>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981" name="Google Shape;981;p139"/>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2" name="Google Shape;982;p139"/>
          <p:cNvGrpSpPr/>
          <p:nvPr/>
        </p:nvGrpSpPr>
        <p:grpSpPr>
          <a:xfrm>
            <a:off x="8444485" y="823052"/>
            <a:ext cx="1182652" cy="1168627"/>
            <a:chOff x="1056942" y="1879090"/>
            <a:chExt cx="784200" cy="774900"/>
          </a:xfrm>
        </p:grpSpPr>
        <p:sp>
          <p:nvSpPr>
            <p:cNvPr id="983" name="Google Shape;983;p139"/>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84" name="Google Shape;984;p139"/>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985" name="Google Shape;985;p139"/>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986" name="Google Shape;986;p139"/>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987" name="Google Shape;987;p139"/>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988" name="Google Shape;988;p139"/>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9" name="Google Shape;989;p139"/>
          <p:cNvGrpSpPr/>
          <p:nvPr/>
        </p:nvGrpSpPr>
        <p:grpSpPr>
          <a:xfrm>
            <a:off x="4034668" y="3837819"/>
            <a:ext cx="1182652" cy="1168627"/>
            <a:chOff x="1056942" y="1879090"/>
            <a:chExt cx="784200" cy="774900"/>
          </a:xfrm>
        </p:grpSpPr>
        <p:sp>
          <p:nvSpPr>
            <p:cNvPr id="990" name="Google Shape;990;p139"/>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139"/>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992" name="Google Shape;992;p139"/>
          <p:cNvGrpSpPr/>
          <p:nvPr/>
        </p:nvGrpSpPr>
        <p:grpSpPr>
          <a:xfrm>
            <a:off x="6974551" y="3837819"/>
            <a:ext cx="1182652" cy="1168627"/>
            <a:chOff x="1056942" y="1879090"/>
            <a:chExt cx="784200" cy="774900"/>
          </a:xfrm>
        </p:grpSpPr>
        <p:sp>
          <p:nvSpPr>
            <p:cNvPr id="993" name="Google Shape;993;p139"/>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994" name="Google Shape;994;p139"/>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995" name="Google Shape;995;p139"/>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996" name="Google Shape;996;p139"/>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997" name="Shape 997"/>
        <p:cNvGrpSpPr/>
        <p:nvPr/>
      </p:nvGrpSpPr>
      <p:grpSpPr>
        <a:xfrm>
          <a:off x="0" y="0"/>
          <a:ext cx="0" cy="0"/>
          <a:chOff x="0" y="0"/>
          <a:chExt cx="0" cy="0"/>
        </a:xfrm>
      </p:grpSpPr>
      <p:sp>
        <p:nvSpPr>
          <p:cNvPr id="998" name="Google Shape;998;p140"/>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99" name="Google Shape;999;p140"/>
          <p:cNvGrpSpPr/>
          <p:nvPr/>
        </p:nvGrpSpPr>
        <p:grpSpPr>
          <a:xfrm>
            <a:off x="2564751" y="2432819"/>
            <a:ext cx="1182652" cy="1168627"/>
            <a:chOff x="1056942" y="1879090"/>
            <a:chExt cx="784200" cy="774900"/>
          </a:xfrm>
        </p:grpSpPr>
        <p:sp>
          <p:nvSpPr>
            <p:cNvPr id="1000" name="Google Shape;1000;p140"/>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p14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002" name="Google Shape;1002;p140"/>
          <p:cNvGrpSpPr/>
          <p:nvPr/>
        </p:nvGrpSpPr>
        <p:grpSpPr>
          <a:xfrm>
            <a:off x="5504635" y="2432819"/>
            <a:ext cx="1182652" cy="1168627"/>
            <a:chOff x="1056942" y="1879090"/>
            <a:chExt cx="784200" cy="774900"/>
          </a:xfrm>
        </p:grpSpPr>
        <p:sp>
          <p:nvSpPr>
            <p:cNvPr id="1003" name="Google Shape;1003;p140"/>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14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005" name="Google Shape;1005;p140"/>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06" name="Google Shape;1006;p140"/>
          <p:cNvGrpSpPr/>
          <p:nvPr/>
        </p:nvGrpSpPr>
        <p:grpSpPr>
          <a:xfrm>
            <a:off x="8444501" y="2432819"/>
            <a:ext cx="1182652" cy="1168627"/>
            <a:chOff x="1056942" y="1879090"/>
            <a:chExt cx="784200" cy="774900"/>
          </a:xfrm>
        </p:grpSpPr>
        <p:sp>
          <p:nvSpPr>
            <p:cNvPr id="1007" name="Google Shape;1007;p140"/>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14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009" name="Google Shape;1009;p140"/>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010" name="Google Shape;1010;p140"/>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011" name="Google Shape;1011;p140"/>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012" name="Shape 1012"/>
        <p:cNvGrpSpPr/>
        <p:nvPr/>
      </p:nvGrpSpPr>
      <p:grpSpPr>
        <a:xfrm>
          <a:off x="0" y="0"/>
          <a:ext cx="0" cy="0"/>
          <a:chOff x="0" y="0"/>
          <a:chExt cx="0" cy="0"/>
        </a:xfrm>
      </p:grpSpPr>
      <p:sp>
        <p:nvSpPr>
          <p:cNvPr id="1013" name="Google Shape;1013;p1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014" name="Google Shape;1014;p141"/>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5" name="Google Shape;1015;p141"/>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p141"/>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7" name="Google Shape;1017;p141"/>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p141"/>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141"/>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141"/>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141"/>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p141"/>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141"/>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p141"/>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141"/>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141"/>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141"/>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141"/>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29" name="Shape 1029"/>
        <p:cNvGrpSpPr/>
        <p:nvPr/>
      </p:nvGrpSpPr>
      <p:grpSpPr>
        <a:xfrm>
          <a:off x="0" y="0"/>
          <a:ext cx="0" cy="0"/>
          <a:chOff x="0" y="0"/>
          <a:chExt cx="0" cy="0"/>
        </a:xfrm>
      </p:grpSpPr>
      <p:sp>
        <p:nvSpPr>
          <p:cNvPr id="1030" name="Google Shape;1030;p1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031" name="Google Shape;1031;p142"/>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32" name="Google Shape;1032;p142"/>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33" name="Google Shape;1033;p142"/>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034" name="Shape 1034"/>
        <p:cNvGrpSpPr/>
        <p:nvPr/>
      </p:nvGrpSpPr>
      <p:grpSpPr>
        <a:xfrm>
          <a:off x="0" y="0"/>
          <a:ext cx="0" cy="0"/>
          <a:chOff x="0" y="0"/>
          <a:chExt cx="0" cy="0"/>
        </a:xfrm>
      </p:grpSpPr>
      <p:sp>
        <p:nvSpPr>
          <p:cNvPr id="1035" name="Google Shape;1035;p143"/>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036" name="Google Shape;1036;p143"/>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37" name="Google Shape;1037;p143"/>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038" name="Shape 1038"/>
        <p:cNvGrpSpPr/>
        <p:nvPr/>
      </p:nvGrpSpPr>
      <p:grpSpPr>
        <a:xfrm>
          <a:off x="0" y="0"/>
          <a:ext cx="0" cy="0"/>
          <a:chOff x="0" y="0"/>
          <a:chExt cx="0" cy="0"/>
        </a:xfrm>
      </p:grpSpPr>
      <p:sp>
        <p:nvSpPr>
          <p:cNvPr id="1039" name="Google Shape;1039;p1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040" name="Shape 1040"/>
        <p:cNvGrpSpPr/>
        <p:nvPr/>
      </p:nvGrpSpPr>
      <p:grpSpPr>
        <a:xfrm>
          <a:off x="0" y="0"/>
          <a:ext cx="0" cy="0"/>
          <a:chOff x="0" y="0"/>
          <a:chExt cx="0" cy="0"/>
        </a:xfrm>
      </p:grpSpPr>
      <p:sp>
        <p:nvSpPr>
          <p:cNvPr id="1041" name="Google Shape;1041;p1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042" name="Google Shape;1042;p145"/>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145"/>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145"/>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045" name="Google Shape;1045;p145"/>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046" name="Google Shape;1046;p145"/>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47" name="Google Shape;1047;p145"/>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048" name="Shape 1048"/>
        <p:cNvGrpSpPr/>
        <p:nvPr/>
      </p:nvGrpSpPr>
      <p:grpSpPr>
        <a:xfrm>
          <a:off x="0" y="0"/>
          <a:ext cx="0" cy="0"/>
          <a:chOff x="0" y="0"/>
          <a:chExt cx="0" cy="0"/>
        </a:xfrm>
      </p:grpSpPr>
      <p:sp>
        <p:nvSpPr>
          <p:cNvPr id="1049" name="Google Shape;1049;p146"/>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050" name="Google Shape;1050;p14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5"/>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4" name="Google Shape;124;p1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051" name="Shape 1051"/>
        <p:cNvGrpSpPr/>
        <p:nvPr/>
      </p:nvGrpSpPr>
      <p:grpSpPr>
        <a:xfrm>
          <a:off x="0" y="0"/>
          <a:ext cx="0" cy="0"/>
          <a:chOff x="0" y="0"/>
          <a:chExt cx="0" cy="0"/>
        </a:xfrm>
      </p:grpSpPr>
      <p:sp>
        <p:nvSpPr>
          <p:cNvPr id="1052" name="Google Shape;1052;p147"/>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053" name="Google Shape;1053;p14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054" name="Shape 1054"/>
        <p:cNvGrpSpPr/>
        <p:nvPr/>
      </p:nvGrpSpPr>
      <p:grpSpPr>
        <a:xfrm>
          <a:off x="0" y="0"/>
          <a:ext cx="0" cy="0"/>
          <a:chOff x="0" y="0"/>
          <a:chExt cx="0" cy="0"/>
        </a:xfrm>
      </p:grpSpPr>
      <p:sp>
        <p:nvSpPr>
          <p:cNvPr id="1055" name="Google Shape;1055;p148"/>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056" name="Google Shape;1056;p14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057" name="Shape 1057"/>
        <p:cNvGrpSpPr/>
        <p:nvPr/>
      </p:nvGrpSpPr>
      <p:grpSpPr>
        <a:xfrm>
          <a:off x="0" y="0"/>
          <a:ext cx="0" cy="0"/>
          <a:chOff x="0" y="0"/>
          <a:chExt cx="0" cy="0"/>
        </a:xfrm>
      </p:grpSpPr>
      <p:sp>
        <p:nvSpPr>
          <p:cNvPr id="1058" name="Google Shape;1058;p149"/>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059" name="Google Shape;1059;p14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060" name="Shape 1060"/>
        <p:cNvGrpSpPr/>
        <p:nvPr/>
      </p:nvGrpSpPr>
      <p:grpSpPr>
        <a:xfrm>
          <a:off x="0" y="0"/>
          <a:ext cx="0" cy="0"/>
          <a:chOff x="0" y="0"/>
          <a:chExt cx="0" cy="0"/>
        </a:xfrm>
      </p:grpSpPr>
      <p:sp>
        <p:nvSpPr>
          <p:cNvPr id="1061" name="Google Shape;1061;p150"/>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062" name="Google Shape;1062;p15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063" name="Shape 1063"/>
        <p:cNvGrpSpPr/>
        <p:nvPr/>
      </p:nvGrpSpPr>
      <p:grpSpPr>
        <a:xfrm>
          <a:off x="0" y="0"/>
          <a:ext cx="0" cy="0"/>
          <a:chOff x="0" y="0"/>
          <a:chExt cx="0" cy="0"/>
        </a:xfrm>
      </p:grpSpPr>
      <p:sp>
        <p:nvSpPr>
          <p:cNvPr id="1064" name="Google Shape;1064;p1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065" name="Shape 1065"/>
        <p:cNvGrpSpPr/>
        <p:nvPr/>
      </p:nvGrpSpPr>
      <p:grpSpPr>
        <a:xfrm>
          <a:off x="0" y="0"/>
          <a:ext cx="0" cy="0"/>
          <a:chOff x="0" y="0"/>
          <a:chExt cx="0" cy="0"/>
        </a:xfrm>
      </p:grpSpPr>
      <p:sp>
        <p:nvSpPr>
          <p:cNvPr id="1066" name="Google Shape;1066;p1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067" name="Shape 1067"/>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068" name="Shape 1068"/>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069" name="Shape 1069"/>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070" name="Shape 1070"/>
        <p:cNvGrpSpPr/>
        <p:nvPr/>
      </p:nvGrpSpPr>
      <p:grpSpPr>
        <a:xfrm>
          <a:off x="0" y="0"/>
          <a:ext cx="0" cy="0"/>
          <a:chOff x="0" y="0"/>
          <a:chExt cx="0" cy="0"/>
        </a:xfrm>
      </p:grpSpPr>
      <p:sp>
        <p:nvSpPr>
          <p:cNvPr id="1071" name="Google Shape;1071;p156"/>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072" name="Google Shape;1072;p156"/>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073" name="Google Shape;1073;p156"/>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074" name="Google Shape;1074;p156"/>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075" name="Google Shape;1075;p156"/>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076" name="Google Shape;1076;p156"/>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077" name="Google Shape;1077;p156"/>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078" name="Google Shape;1078;p156"/>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079" name="Google Shape;1079;p156"/>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080" name="Google Shape;1080;p156"/>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081" name="Google Shape;1081;p156"/>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082" name="Google Shape;1082;p156"/>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083" name="Google Shape;1083;p156"/>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084" name="Google Shape;1084;p156"/>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085" name="Google Shape;1085;p156"/>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086" name="Google Shape;1086;p156"/>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087" name="Google Shape;1087;p156"/>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088" name="Google Shape;1088;p156"/>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089" name="Google Shape;1089;p156"/>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090" name="Google Shape;1090;p156"/>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091" name="Google Shape;1091;p156"/>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092" name="Google Shape;1092;p156"/>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093" name="Google Shape;1093;p156"/>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094" name="Google Shape;1094;p156"/>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095" name="Google Shape;1095;p156"/>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096" name="Google Shape;1096;p156"/>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097" name="Shape 1097"/>
        <p:cNvGrpSpPr/>
        <p:nvPr/>
      </p:nvGrpSpPr>
      <p:grpSpPr>
        <a:xfrm>
          <a:off x="0" y="0"/>
          <a:ext cx="0" cy="0"/>
          <a:chOff x="0" y="0"/>
          <a:chExt cx="0" cy="0"/>
        </a:xfrm>
      </p:grpSpPr>
      <p:sp>
        <p:nvSpPr>
          <p:cNvPr id="1098" name="Google Shape;1098;p157"/>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099" name="Google Shape;1099;p1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100" name="Google Shape;1100;p157"/>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1">
  <p:cSld name="SECTION_TITLE_AND_DESCRIPTION_1">
    <p:spTree>
      <p:nvGrpSpPr>
        <p:cNvPr id="1101" name="Shape 1101"/>
        <p:cNvGrpSpPr/>
        <p:nvPr/>
      </p:nvGrpSpPr>
      <p:grpSpPr>
        <a:xfrm>
          <a:off x="0" y="0"/>
          <a:ext cx="0" cy="0"/>
          <a:chOff x="0" y="0"/>
          <a:chExt cx="0" cy="0"/>
        </a:xfrm>
      </p:grpSpPr>
      <p:sp>
        <p:nvSpPr>
          <p:cNvPr id="1102" name="Google Shape;1102;p158"/>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3" name="Google Shape;1103;p158"/>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000"/>
              <a:buNone/>
              <a:defRPr>
                <a:solidFill>
                  <a:schemeClr val="lt1"/>
                </a:solidFill>
              </a:defRPr>
            </a:lvl1pPr>
            <a:lvl2pPr lvl="1" rtl="0">
              <a:spcBef>
                <a:spcPts val="0"/>
              </a:spcBef>
              <a:spcAft>
                <a:spcPts val="0"/>
              </a:spcAft>
              <a:buClr>
                <a:schemeClr val="lt1"/>
              </a:buClr>
              <a:buSzPts val="4000"/>
              <a:buNone/>
              <a:defRPr>
                <a:solidFill>
                  <a:schemeClr val="lt1"/>
                </a:solidFill>
              </a:defRPr>
            </a:lvl2pPr>
            <a:lvl3pPr lvl="2" rtl="0">
              <a:spcBef>
                <a:spcPts val="0"/>
              </a:spcBef>
              <a:spcAft>
                <a:spcPts val="0"/>
              </a:spcAft>
              <a:buClr>
                <a:schemeClr val="lt1"/>
              </a:buClr>
              <a:buSzPts val="4000"/>
              <a:buNone/>
              <a:defRPr>
                <a:solidFill>
                  <a:schemeClr val="lt1"/>
                </a:solidFill>
              </a:defRPr>
            </a:lvl3pPr>
            <a:lvl4pPr lvl="3" rtl="0">
              <a:spcBef>
                <a:spcPts val="0"/>
              </a:spcBef>
              <a:spcAft>
                <a:spcPts val="0"/>
              </a:spcAft>
              <a:buClr>
                <a:schemeClr val="lt1"/>
              </a:buClr>
              <a:buSzPts val="4000"/>
              <a:buNone/>
              <a:defRPr>
                <a:solidFill>
                  <a:schemeClr val="lt1"/>
                </a:solidFill>
              </a:defRPr>
            </a:lvl4pPr>
            <a:lvl5pPr lvl="4" rtl="0">
              <a:spcBef>
                <a:spcPts val="0"/>
              </a:spcBef>
              <a:spcAft>
                <a:spcPts val="0"/>
              </a:spcAft>
              <a:buClr>
                <a:schemeClr val="lt1"/>
              </a:buClr>
              <a:buSzPts val="4000"/>
              <a:buNone/>
              <a:defRPr>
                <a:solidFill>
                  <a:schemeClr val="lt1"/>
                </a:solidFill>
              </a:defRPr>
            </a:lvl5pPr>
            <a:lvl6pPr lvl="5" rtl="0">
              <a:spcBef>
                <a:spcPts val="0"/>
              </a:spcBef>
              <a:spcAft>
                <a:spcPts val="0"/>
              </a:spcAft>
              <a:buClr>
                <a:schemeClr val="lt1"/>
              </a:buClr>
              <a:buSzPts val="4000"/>
              <a:buNone/>
              <a:defRPr>
                <a:solidFill>
                  <a:schemeClr val="lt1"/>
                </a:solidFill>
              </a:defRPr>
            </a:lvl6pPr>
            <a:lvl7pPr lvl="6" rtl="0">
              <a:spcBef>
                <a:spcPts val="0"/>
              </a:spcBef>
              <a:spcAft>
                <a:spcPts val="0"/>
              </a:spcAft>
              <a:buClr>
                <a:schemeClr val="lt1"/>
              </a:buClr>
              <a:buSzPts val="4000"/>
              <a:buNone/>
              <a:defRPr>
                <a:solidFill>
                  <a:schemeClr val="lt1"/>
                </a:solidFill>
              </a:defRPr>
            </a:lvl7pPr>
            <a:lvl8pPr lvl="7" rtl="0">
              <a:spcBef>
                <a:spcPts val="0"/>
              </a:spcBef>
              <a:spcAft>
                <a:spcPts val="0"/>
              </a:spcAft>
              <a:buClr>
                <a:schemeClr val="lt1"/>
              </a:buClr>
              <a:buSzPts val="4000"/>
              <a:buNone/>
              <a:defRPr>
                <a:solidFill>
                  <a:schemeClr val="lt1"/>
                </a:solidFill>
              </a:defRPr>
            </a:lvl8pPr>
            <a:lvl9pPr lvl="8" rtl="0">
              <a:spcBef>
                <a:spcPts val="0"/>
              </a:spcBef>
              <a:spcAft>
                <a:spcPts val="0"/>
              </a:spcAft>
              <a:buClr>
                <a:schemeClr val="lt1"/>
              </a:buClr>
              <a:buSzPts val="4000"/>
              <a:buNone/>
              <a:defRPr>
                <a:solidFill>
                  <a:schemeClr val="lt1"/>
                </a:solidFill>
              </a:defRPr>
            </a:lvl9pPr>
          </a:lstStyle>
          <a:p/>
        </p:txBody>
      </p:sp>
      <p:sp>
        <p:nvSpPr>
          <p:cNvPr id="1104" name="Google Shape;1104;p158"/>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accent2"/>
              </a:buClr>
              <a:buSzPts val="2100"/>
              <a:buNone/>
              <a:defRPr sz="2100">
                <a:solidFill>
                  <a:schemeClr val="accent2"/>
                </a:solidFill>
              </a:defRPr>
            </a:lvl1pPr>
            <a:lvl2pPr lvl="1" rtl="0">
              <a:lnSpc>
                <a:spcPct val="100000"/>
              </a:lnSpc>
              <a:spcBef>
                <a:spcPts val="0"/>
              </a:spcBef>
              <a:spcAft>
                <a:spcPts val="0"/>
              </a:spcAft>
              <a:buClr>
                <a:schemeClr val="accent2"/>
              </a:buClr>
              <a:buSzPts val="2100"/>
              <a:buNone/>
              <a:defRPr sz="2100">
                <a:solidFill>
                  <a:schemeClr val="accent2"/>
                </a:solidFill>
              </a:defRPr>
            </a:lvl2pPr>
            <a:lvl3pPr lvl="2" rtl="0">
              <a:lnSpc>
                <a:spcPct val="100000"/>
              </a:lnSpc>
              <a:spcBef>
                <a:spcPts val="0"/>
              </a:spcBef>
              <a:spcAft>
                <a:spcPts val="0"/>
              </a:spcAft>
              <a:buClr>
                <a:schemeClr val="accent2"/>
              </a:buClr>
              <a:buSzPts val="2100"/>
              <a:buNone/>
              <a:defRPr sz="2100">
                <a:solidFill>
                  <a:schemeClr val="accent2"/>
                </a:solidFill>
              </a:defRPr>
            </a:lvl3pPr>
            <a:lvl4pPr lvl="3" rtl="0">
              <a:lnSpc>
                <a:spcPct val="100000"/>
              </a:lnSpc>
              <a:spcBef>
                <a:spcPts val="0"/>
              </a:spcBef>
              <a:spcAft>
                <a:spcPts val="0"/>
              </a:spcAft>
              <a:buClr>
                <a:schemeClr val="accent2"/>
              </a:buClr>
              <a:buSzPts val="2100"/>
              <a:buNone/>
              <a:defRPr sz="2100">
                <a:solidFill>
                  <a:schemeClr val="accent2"/>
                </a:solidFill>
              </a:defRPr>
            </a:lvl4pPr>
            <a:lvl5pPr lvl="4" rtl="0">
              <a:lnSpc>
                <a:spcPct val="100000"/>
              </a:lnSpc>
              <a:spcBef>
                <a:spcPts val="0"/>
              </a:spcBef>
              <a:spcAft>
                <a:spcPts val="0"/>
              </a:spcAft>
              <a:buClr>
                <a:schemeClr val="accent2"/>
              </a:buClr>
              <a:buSzPts val="2100"/>
              <a:buNone/>
              <a:defRPr sz="2100">
                <a:solidFill>
                  <a:schemeClr val="accent2"/>
                </a:solidFill>
              </a:defRPr>
            </a:lvl5pPr>
            <a:lvl6pPr lvl="5" rtl="0">
              <a:lnSpc>
                <a:spcPct val="100000"/>
              </a:lnSpc>
              <a:spcBef>
                <a:spcPts val="0"/>
              </a:spcBef>
              <a:spcAft>
                <a:spcPts val="0"/>
              </a:spcAft>
              <a:buClr>
                <a:schemeClr val="accent2"/>
              </a:buClr>
              <a:buSzPts val="2100"/>
              <a:buNone/>
              <a:defRPr sz="2100">
                <a:solidFill>
                  <a:schemeClr val="accent2"/>
                </a:solidFill>
              </a:defRPr>
            </a:lvl6pPr>
            <a:lvl7pPr lvl="6" rtl="0">
              <a:lnSpc>
                <a:spcPct val="100000"/>
              </a:lnSpc>
              <a:spcBef>
                <a:spcPts val="0"/>
              </a:spcBef>
              <a:spcAft>
                <a:spcPts val="0"/>
              </a:spcAft>
              <a:buClr>
                <a:schemeClr val="accent2"/>
              </a:buClr>
              <a:buSzPts val="2100"/>
              <a:buNone/>
              <a:defRPr sz="2100">
                <a:solidFill>
                  <a:schemeClr val="accent2"/>
                </a:solidFill>
              </a:defRPr>
            </a:lvl7pPr>
            <a:lvl8pPr lvl="7" rtl="0">
              <a:lnSpc>
                <a:spcPct val="100000"/>
              </a:lnSpc>
              <a:spcBef>
                <a:spcPts val="0"/>
              </a:spcBef>
              <a:spcAft>
                <a:spcPts val="0"/>
              </a:spcAft>
              <a:buClr>
                <a:schemeClr val="accent2"/>
              </a:buClr>
              <a:buSzPts val="2100"/>
              <a:buNone/>
              <a:defRPr sz="2100">
                <a:solidFill>
                  <a:schemeClr val="accent2"/>
                </a:solidFill>
              </a:defRPr>
            </a:lvl8pPr>
            <a:lvl9pPr lvl="8" rtl="0">
              <a:lnSpc>
                <a:spcPct val="100000"/>
              </a:lnSpc>
              <a:spcBef>
                <a:spcPts val="0"/>
              </a:spcBef>
              <a:spcAft>
                <a:spcPts val="0"/>
              </a:spcAft>
              <a:buClr>
                <a:schemeClr val="accent2"/>
              </a:buClr>
              <a:buSzPts val="2100"/>
              <a:buNone/>
              <a:defRPr sz="2100">
                <a:solidFill>
                  <a:schemeClr val="accent2"/>
                </a:solidFill>
              </a:defRPr>
            </a:lvl9pPr>
          </a:lstStyle>
          <a:p/>
        </p:txBody>
      </p:sp>
      <p:sp>
        <p:nvSpPr>
          <p:cNvPr id="1105" name="Google Shape;1105;p158"/>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06" name="Google Shape;1106;p1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11" name="Shape 1111"/>
        <p:cNvGrpSpPr/>
        <p:nvPr/>
      </p:nvGrpSpPr>
      <p:grpSpPr>
        <a:xfrm>
          <a:off x="0" y="0"/>
          <a:ext cx="0" cy="0"/>
          <a:chOff x="0" y="0"/>
          <a:chExt cx="0" cy="0"/>
        </a:xfrm>
      </p:grpSpPr>
      <p:sp>
        <p:nvSpPr>
          <p:cNvPr id="1112" name="Google Shape;1112;p160"/>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113" name="Shape 1113"/>
        <p:cNvGrpSpPr/>
        <p:nvPr/>
      </p:nvGrpSpPr>
      <p:grpSpPr>
        <a:xfrm>
          <a:off x="0" y="0"/>
          <a:ext cx="0" cy="0"/>
          <a:chOff x="0" y="0"/>
          <a:chExt cx="0" cy="0"/>
        </a:xfrm>
      </p:grpSpPr>
      <p:sp>
        <p:nvSpPr>
          <p:cNvPr id="1114" name="Google Shape;1114;p161"/>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5" name="Google Shape;1115;p161"/>
          <p:cNvGrpSpPr/>
          <p:nvPr/>
        </p:nvGrpSpPr>
        <p:grpSpPr>
          <a:xfrm>
            <a:off x="1094818" y="2421786"/>
            <a:ext cx="1182652" cy="1168627"/>
            <a:chOff x="1056942" y="1879090"/>
            <a:chExt cx="784200" cy="774900"/>
          </a:xfrm>
        </p:grpSpPr>
        <p:sp>
          <p:nvSpPr>
            <p:cNvPr id="1116" name="Google Shape;1116;p161"/>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16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118" name="Google Shape;1118;p161"/>
          <p:cNvGrpSpPr/>
          <p:nvPr/>
        </p:nvGrpSpPr>
        <p:grpSpPr>
          <a:xfrm>
            <a:off x="4034701" y="2421786"/>
            <a:ext cx="1182652" cy="1168627"/>
            <a:chOff x="1056942" y="1879090"/>
            <a:chExt cx="784200" cy="774900"/>
          </a:xfrm>
        </p:grpSpPr>
        <p:sp>
          <p:nvSpPr>
            <p:cNvPr id="1119" name="Google Shape;1119;p161"/>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p16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121" name="Google Shape;1121;p161"/>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22" name="Google Shape;1122;p161"/>
          <p:cNvGrpSpPr/>
          <p:nvPr/>
        </p:nvGrpSpPr>
        <p:grpSpPr>
          <a:xfrm>
            <a:off x="6974568" y="2421786"/>
            <a:ext cx="1182652" cy="1168627"/>
            <a:chOff x="1056942" y="1879090"/>
            <a:chExt cx="784200" cy="774900"/>
          </a:xfrm>
        </p:grpSpPr>
        <p:sp>
          <p:nvSpPr>
            <p:cNvPr id="1123" name="Google Shape;1123;p161"/>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16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125" name="Google Shape;1125;p161"/>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26" name="Google Shape;1126;p161"/>
          <p:cNvGrpSpPr/>
          <p:nvPr/>
        </p:nvGrpSpPr>
        <p:grpSpPr>
          <a:xfrm>
            <a:off x="9928835" y="2421786"/>
            <a:ext cx="1182652" cy="1168627"/>
            <a:chOff x="1056942" y="1879090"/>
            <a:chExt cx="784200" cy="774900"/>
          </a:xfrm>
        </p:grpSpPr>
        <p:sp>
          <p:nvSpPr>
            <p:cNvPr id="1127" name="Google Shape;1127;p161"/>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p16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129" name="Google Shape;1129;p161"/>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130" name="Google Shape;1130;p161"/>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131" name="Google Shape;1131;p161"/>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132" name="Google Shape;1132;p161"/>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133" name="Shape 1133"/>
        <p:cNvGrpSpPr/>
        <p:nvPr/>
      </p:nvGrpSpPr>
      <p:grpSpPr>
        <a:xfrm>
          <a:off x="0" y="0"/>
          <a:ext cx="0" cy="0"/>
          <a:chOff x="0" y="0"/>
          <a:chExt cx="0" cy="0"/>
        </a:xfrm>
      </p:grpSpPr>
      <p:sp>
        <p:nvSpPr>
          <p:cNvPr id="1134" name="Google Shape;1134;p162"/>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35" name="Google Shape;1135;p162"/>
          <p:cNvGrpSpPr/>
          <p:nvPr/>
        </p:nvGrpSpPr>
        <p:grpSpPr>
          <a:xfrm>
            <a:off x="2564735" y="823052"/>
            <a:ext cx="1182652" cy="1168627"/>
            <a:chOff x="1056942" y="1879090"/>
            <a:chExt cx="784200" cy="774900"/>
          </a:xfrm>
        </p:grpSpPr>
        <p:sp>
          <p:nvSpPr>
            <p:cNvPr id="1136" name="Google Shape;1136;p162"/>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16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138" name="Google Shape;1138;p162"/>
          <p:cNvGrpSpPr/>
          <p:nvPr/>
        </p:nvGrpSpPr>
        <p:grpSpPr>
          <a:xfrm>
            <a:off x="5504618" y="823052"/>
            <a:ext cx="1182652" cy="1168627"/>
            <a:chOff x="1056942" y="1879090"/>
            <a:chExt cx="784200" cy="774900"/>
          </a:xfrm>
        </p:grpSpPr>
        <p:sp>
          <p:nvSpPr>
            <p:cNvPr id="1139" name="Google Shape;1139;p162"/>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162"/>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141" name="Google Shape;1141;p162"/>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2" name="Google Shape;1142;p162"/>
          <p:cNvGrpSpPr/>
          <p:nvPr/>
        </p:nvGrpSpPr>
        <p:grpSpPr>
          <a:xfrm>
            <a:off x="8444485" y="823052"/>
            <a:ext cx="1182652" cy="1168627"/>
            <a:chOff x="1056942" y="1879090"/>
            <a:chExt cx="784200" cy="774900"/>
          </a:xfrm>
        </p:grpSpPr>
        <p:sp>
          <p:nvSpPr>
            <p:cNvPr id="1143" name="Google Shape;1143;p162"/>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44" name="Google Shape;1144;p162"/>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145" name="Google Shape;1145;p162"/>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146" name="Google Shape;1146;p162"/>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147" name="Google Shape;1147;p162"/>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148" name="Google Shape;1148;p162"/>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9" name="Google Shape;1149;p162"/>
          <p:cNvGrpSpPr/>
          <p:nvPr/>
        </p:nvGrpSpPr>
        <p:grpSpPr>
          <a:xfrm>
            <a:off x="4034668" y="3837819"/>
            <a:ext cx="1182652" cy="1168627"/>
            <a:chOff x="1056942" y="1879090"/>
            <a:chExt cx="784200" cy="774900"/>
          </a:xfrm>
        </p:grpSpPr>
        <p:sp>
          <p:nvSpPr>
            <p:cNvPr id="1150" name="Google Shape;1150;p162"/>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p162"/>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152" name="Google Shape;1152;p162"/>
          <p:cNvGrpSpPr/>
          <p:nvPr/>
        </p:nvGrpSpPr>
        <p:grpSpPr>
          <a:xfrm>
            <a:off x="6974551" y="3837819"/>
            <a:ext cx="1182652" cy="1168627"/>
            <a:chOff x="1056942" y="1879090"/>
            <a:chExt cx="784200" cy="774900"/>
          </a:xfrm>
        </p:grpSpPr>
        <p:sp>
          <p:nvSpPr>
            <p:cNvPr id="1153" name="Google Shape;1153;p162"/>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162"/>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155" name="Google Shape;1155;p162"/>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156" name="Google Shape;1156;p162"/>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157" name="Shape 1157"/>
        <p:cNvGrpSpPr/>
        <p:nvPr/>
      </p:nvGrpSpPr>
      <p:grpSpPr>
        <a:xfrm>
          <a:off x="0" y="0"/>
          <a:ext cx="0" cy="0"/>
          <a:chOff x="0" y="0"/>
          <a:chExt cx="0" cy="0"/>
        </a:xfrm>
      </p:grpSpPr>
      <p:sp>
        <p:nvSpPr>
          <p:cNvPr id="1158" name="Google Shape;1158;p163"/>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59" name="Google Shape;1159;p163"/>
          <p:cNvGrpSpPr/>
          <p:nvPr/>
        </p:nvGrpSpPr>
        <p:grpSpPr>
          <a:xfrm>
            <a:off x="2564751" y="2432819"/>
            <a:ext cx="1182652" cy="1168627"/>
            <a:chOff x="1056942" y="1879090"/>
            <a:chExt cx="784200" cy="774900"/>
          </a:xfrm>
        </p:grpSpPr>
        <p:sp>
          <p:nvSpPr>
            <p:cNvPr id="1160" name="Google Shape;1160;p16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16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162" name="Google Shape;1162;p163"/>
          <p:cNvGrpSpPr/>
          <p:nvPr/>
        </p:nvGrpSpPr>
        <p:grpSpPr>
          <a:xfrm>
            <a:off x="5504635" y="2432819"/>
            <a:ext cx="1182652" cy="1168627"/>
            <a:chOff x="1056942" y="1879090"/>
            <a:chExt cx="784200" cy="774900"/>
          </a:xfrm>
        </p:grpSpPr>
        <p:sp>
          <p:nvSpPr>
            <p:cNvPr id="1163" name="Google Shape;1163;p163"/>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64" name="Google Shape;1164;p16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165" name="Google Shape;1165;p163"/>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66" name="Google Shape;1166;p163"/>
          <p:cNvGrpSpPr/>
          <p:nvPr/>
        </p:nvGrpSpPr>
        <p:grpSpPr>
          <a:xfrm>
            <a:off x="8444501" y="2432819"/>
            <a:ext cx="1182652" cy="1168627"/>
            <a:chOff x="1056942" y="1879090"/>
            <a:chExt cx="784200" cy="774900"/>
          </a:xfrm>
        </p:grpSpPr>
        <p:sp>
          <p:nvSpPr>
            <p:cNvPr id="1167" name="Google Shape;1167;p163"/>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16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169" name="Google Shape;1169;p163"/>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170" name="Google Shape;1170;p163"/>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171" name="Google Shape;1171;p163"/>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172" name="Shape 1172"/>
        <p:cNvGrpSpPr/>
        <p:nvPr/>
      </p:nvGrpSpPr>
      <p:grpSpPr>
        <a:xfrm>
          <a:off x="0" y="0"/>
          <a:ext cx="0" cy="0"/>
          <a:chOff x="0" y="0"/>
          <a:chExt cx="0" cy="0"/>
        </a:xfrm>
      </p:grpSpPr>
      <p:sp>
        <p:nvSpPr>
          <p:cNvPr id="1173" name="Google Shape;1173;p1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74" name="Google Shape;1174;p164"/>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5" name="Google Shape;1175;p164"/>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6" name="Google Shape;1176;p164"/>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p164"/>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164"/>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164"/>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164"/>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1" name="Google Shape;1181;p164"/>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p164"/>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p164"/>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p164"/>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5" name="Google Shape;1185;p164"/>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164"/>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p164"/>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164"/>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89" name="Shape 1189"/>
        <p:cNvGrpSpPr/>
        <p:nvPr/>
      </p:nvGrpSpPr>
      <p:grpSpPr>
        <a:xfrm>
          <a:off x="0" y="0"/>
          <a:ext cx="0" cy="0"/>
          <a:chOff x="0" y="0"/>
          <a:chExt cx="0" cy="0"/>
        </a:xfrm>
      </p:grpSpPr>
      <p:sp>
        <p:nvSpPr>
          <p:cNvPr id="1190" name="Google Shape;1190;p1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191" name="Google Shape;1191;p165"/>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92" name="Google Shape;1192;p165"/>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93" name="Google Shape;1193;p165"/>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194" name="Shape 1194"/>
        <p:cNvGrpSpPr/>
        <p:nvPr/>
      </p:nvGrpSpPr>
      <p:grpSpPr>
        <a:xfrm>
          <a:off x="0" y="0"/>
          <a:ext cx="0" cy="0"/>
          <a:chOff x="0" y="0"/>
          <a:chExt cx="0" cy="0"/>
        </a:xfrm>
      </p:grpSpPr>
      <p:sp>
        <p:nvSpPr>
          <p:cNvPr id="1195" name="Google Shape;1195;p166"/>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196" name="Google Shape;1196;p166"/>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97" name="Google Shape;1197;p166"/>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198" name="Shape 1198"/>
        <p:cNvGrpSpPr/>
        <p:nvPr/>
      </p:nvGrpSpPr>
      <p:grpSpPr>
        <a:xfrm>
          <a:off x="0" y="0"/>
          <a:ext cx="0" cy="0"/>
          <a:chOff x="0" y="0"/>
          <a:chExt cx="0" cy="0"/>
        </a:xfrm>
      </p:grpSpPr>
      <p:sp>
        <p:nvSpPr>
          <p:cNvPr id="1199" name="Google Shape;1199;p1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p1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202" name="Google Shape;1202;p168"/>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3" name="Google Shape;1203;p168"/>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4" name="Google Shape;1204;p168"/>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205" name="Google Shape;1205;p168"/>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206" name="Google Shape;1206;p168"/>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07" name="Google Shape;1207;p168"/>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208" name="Shape 1208"/>
        <p:cNvGrpSpPr/>
        <p:nvPr/>
      </p:nvGrpSpPr>
      <p:grpSpPr>
        <a:xfrm>
          <a:off x="0" y="0"/>
          <a:ext cx="0" cy="0"/>
          <a:chOff x="0" y="0"/>
          <a:chExt cx="0" cy="0"/>
        </a:xfrm>
      </p:grpSpPr>
      <p:sp>
        <p:nvSpPr>
          <p:cNvPr id="1209" name="Google Shape;1209;p169"/>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10" name="Google Shape;1210;p16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211" name="Shape 1211"/>
        <p:cNvGrpSpPr/>
        <p:nvPr/>
      </p:nvGrpSpPr>
      <p:grpSpPr>
        <a:xfrm>
          <a:off x="0" y="0"/>
          <a:ext cx="0" cy="0"/>
          <a:chOff x="0" y="0"/>
          <a:chExt cx="0" cy="0"/>
        </a:xfrm>
      </p:grpSpPr>
      <p:sp>
        <p:nvSpPr>
          <p:cNvPr id="1212" name="Google Shape;1212;p170"/>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13" name="Google Shape;1213;p17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214" name="Shape 1214"/>
        <p:cNvGrpSpPr/>
        <p:nvPr/>
      </p:nvGrpSpPr>
      <p:grpSpPr>
        <a:xfrm>
          <a:off x="0" y="0"/>
          <a:ext cx="0" cy="0"/>
          <a:chOff x="0" y="0"/>
          <a:chExt cx="0" cy="0"/>
        </a:xfrm>
      </p:grpSpPr>
      <p:sp>
        <p:nvSpPr>
          <p:cNvPr id="1215" name="Google Shape;1215;p171"/>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16" name="Google Shape;1216;p17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217" name="Shape 1217"/>
        <p:cNvGrpSpPr/>
        <p:nvPr/>
      </p:nvGrpSpPr>
      <p:grpSpPr>
        <a:xfrm>
          <a:off x="0" y="0"/>
          <a:ext cx="0" cy="0"/>
          <a:chOff x="0" y="0"/>
          <a:chExt cx="0" cy="0"/>
        </a:xfrm>
      </p:grpSpPr>
      <p:sp>
        <p:nvSpPr>
          <p:cNvPr id="1218" name="Google Shape;1218;p172"/>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19" name="Google Shape;1219;p17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220" name="Shape 1220"/>
        <p:cNvGrpSpPr/>
        <p:nvPr/>
      </p:nvGrpSpPr>
      <p:grpSpPr>
        <a:xfrm>
          <a:off x="0" y="0"/>
          <a:ext cx="0" cy="0"/>
          <a:chOff x="0" y="0"/>
          <a:chExt cx="0" cy="0"/>
        </a:xfrm>
      </p:grpSpPr>
      <p:sp>
        <p:nvSpPr>
          <p:cNvPr id="1221" name="Google Shape;1221;p173"/>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222" name="Google Shape;1222;p17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223" name="Shape 1223"/>
        <p:cNvGrpSpPr/>
        <p:nvPr/>
      </p:nvGrpSpPr>
      <p:grpSpPr>
        <a:xfrm>
          <a:off x="0" y="0"/>
          <a:ext cx="0" cy="0"/>
          <a:chOff x="0" y="0"/>
          <a:chExt cx="0" cy="0"/>
        </a:xfrm>
      </p:grpSpPr>
      <p:sp>
        <p:nvSpPr>
          <p:cNvPr id="1224" name="Google Shape;1224;p1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225" name="Shape 1225"/>
        <p:cNvGrpSpPr/>
        <p:nvPr/>
      </p:nvGrpSpPr>
      <p:grpSpPr>
        <a:xfrm>
          <a:off x="0" y="0"/>
          <a:ext cx="0" cy="0"/>
          <a:chOff x="0" y="0"/>
          <a:chExt cx="0" cy="0"/>
        </a:xfrm>
      </p:grpSpPr>
      <p:sp>
        <p:nvSpPr>
          <p:cNvPr id="1226" name="Google Shape;1226;p1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227" name="Shape 1227"/>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228" name="Shape 122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29" name="Shape 129"/>
        <p:cNvGrpSpPr/>
        <p:nvPr/>
      </p:nvGrpSpPr>
      <p:grpSpPr>
        <a:xfrm>
          <a:off x="0" y="0"/>
          <a:ext cx="0" cy="0"/>
          <a:chOff x="0" y="0"/>
          <a:chExt cx="0" cy="0"/>
        </a:xfrm>
      </p:grpSpPr>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229" name="Shape 1229"/>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230" name="Shape 1230"/>
        <p:cNvGrpSpPr/>
        <p:nvPr/>
      </p:nvGrpSpPr>
      <p:grpSpPr>
        <a:xfrm>
          <a:off x="0" y="0"/>
          <a:ext cx="0" cy="0"/>
          <a:chOff x="0" y="0"/>
          <a:chExt cx="0" cy="0"/>
        </a:xfrm>
      </p:grpSpPr>
      <p:sp>
        <p:nvSpPr>
          <p:cNvPr id="1231" name="Google Shape;1231;p179"/>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232" name="Google Shape;1232;p179"/>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233" name="Google Shape;1233;p179"/>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234" name="Google Shape;1234;p179"/>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235" name="Google Shape;1235;p179"/>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236" name="Google Shape;1236;p179"/>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237" name="Google Shape;1237;p179"/>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238" name="Google Shape;1238;p179"/>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239" name="Google Shape;1239;p179"/>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240" name="Google Shape;1240;p179"/>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241" name="Google Shape;1241;p179"/>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242" name="Google Shape;1242;p179"/>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243" name="Google Shape;1243;p179"/>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244" name="Google Shape;1244;p179"/>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245" name="Google Shape;1245;p179"/>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246" name="Google Shape;1246;p179"/>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247" name="Google Shape;1247;p179"/>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248" name="Google Shape;1248;p179"/>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249" name="Google Shape;1249;p179"/>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250" name="Google Shape;1250;p179"/>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251" name="Google Shape;1251;p179"/>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252" name="Google Shape;1252;p179"/>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253" name="Google Shape;1253;p179"/>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254" name="Google Shape;1254;p179"/>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255" name="Google Shape;1255;p179"/>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256" name="Google Shape;1256;p179"/>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257" name="Shape 1257"/>
        <p:cNvGrpSpPr/>
        <p:nvPr/>
      </p:nvGrpSpPr>
      <p:grpSpPr>
        <a:xfrm>
          <a:off x="0" y="0"/>
          <a:ext cx="0" cy="0"/>
          <a:chOff x="0" y="0"/>
          <a:chExt cx="0" cy="0"/>
        </a:xfrm>
      </p:grpSpPr>
      <p:sp>
        <p:nvSpPr>
          <p:cNvPr id="1258" name="Google Shape;1258;p180"/>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59" name="Google Shape;1259;p1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260" name="Google Shape;1260;p180"/>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65" name="Shape 1265"/>
        <p:cNvGrpSpPr/>
        <p:nvPr/>
      </p:nvGrpSpPr>
      <p:grpSpPr>
        <a:xfrm>
          <a:off x="0" y="0"/>
          <a:ext cx="0" cy="0"/>
          <a:chOff x="0" y="0"/>
          <a:chExt cx="0" cy="0"/>
        </a:xfrm>
      </p:grpSpPr>
      <p:sp>
        <p:nvSpPr>
          <p:cNvPr id="1266" name="Google Shape;1266;p182"/>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267" name="Shape 1267"/>
        <p:cNvGrpSpPr/>
        <p:nvPr/>
      </p:nvGrpSpPr>
      <p:grpSpPr>
        <a:xfrm>
          <a:off x="0" y="0"/>
          <a:ext cx="0" cy="0"/>
          <a:chOff x="0" y="0"/>
          <a:chExt cx="0" cy="0"/>
        </a:xfrm>
      </p:grpSpPr>
      <p:sp>
        <p:nvSpPr>
          <p:cNvPr id="1268" name="Google Shape;1268;p183"/>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69" name="Google Shape;1269;p183"/>
          <p:cNvGrpSpPr/>
          <p:nvPr/>
        </p:nvGrpSpPr>
        <p:grpSpPr>
          <a:xfrm>
            <a:off x="1094818" y="2421786"/>
            <a:ext cx="1182652" cy="1168627"/>
            <a:chOff x="1056942" y="1879090"/>
            <a:chExt cx="784200" cy="774900"/>
          </a:xfrm>
        </p:grpSpPr>
        <p:sp>
          <p:nvSpPr>
            <p:cNvPr id="1270" name="Google Shape;1270;p18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71" name="Google Shape;1271;p18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272" name="Google Shape;1272;p183"/>
          <p:cNvGrpSpPr/>
          <p:nvPr/>
        </p:nvGrpSpPr>
        <p:grpSpPr>
          <a:xfrm>
            <a:off x="4034701" y="2421786"/>
            <a:ext cx="1182652" cy="1168627"/>
            <a:chOff x="1056942" y="1879090"/>
            <a:chExt cx="784200" cy="774900"/>
          </a:xfrm>
        </p:grpSpPr>
        <p:sp>
          <p:nvSpPr>
            <p:cNvPr id="1273" name="Google Shape;1273;p183"/>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74" name="Google Shape;1274;p18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275" name="Google Shape;1275;p183"/>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76" name="Google Shape;1276;p183"/>
          <p:cNvGrpSpPr/>
          <p:nvPr/>
        </p:nvGrpSpPr>
        <p:grpSpPr>
          <a:xfrm>
            <a:off x="6974568" y="2421786"/>
            <a:ext cx="1182652" cy="1168627"/>
            <a:chOff x="1056942" y="1879090"/>
            <a:chExt cx="784200" cy="774900"/>
          </a:xfrm>
        </p:grpSpPr>
        <p:sp>
          <p:nvSpPr>
            <p:cNvPr id="1277" name="Google Shape;1277;p183"/>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78" name="Google Shape;1278;p18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279" name="Google Shape;1279;p183"/>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80" name="Google Shape;1280;p183"/>
          <p:cNvGrpSpPr/>
          <p:nvPr/>
        </p:nvGrpSpPr>
        <p:grpSpPr>
          <a:xfrm>
            <a:off x="9928835" y="2421786"/>
            <a:ext cx="1182652" cy="1168627"/>
            <a:chOff x="1056942" y="1879090"/>
            <a:chExt cx="784200" cy="774900"/>
          </a:xfrm>
        </p:grpSpPr>
        <p:sp>
          <p:nvSpPr>
            <p:cNvPr id="1281" name="Google Shape;1281;p183"/>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82" name="Google Shape;1282;p18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283" name="Google Shape;1283;p183"/>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284" name="Google Shape;1284;p183"/>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285" name="Google Shape;1285;p183"/>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286" name="Google Shape;1286;p183"/>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287" name="Shape 1287"/>
        <p:cNvGrpSpPr/>
        <p:nvPr/>
      </p:nvGrpSpPr>
      <p:grpSpPr>
        <a:xfrm>
          <a:off x="0" y="0"/>
          <a:ext cx="0" cy="0"/>
          <a:chOff x="0" y="0"/>
          <a:chExt cx="0" cy="0"/>
        </a:xfrm>
      </p:grpSpPr>
      <p:sp>
        <p:nvSpPr>
          <p:cNvPr id="1288" name="Google Shape;1288;p184"/>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89" name="Google Shape;1289;p184"/>
          <p:cNvGrpSpPr/>
          <p:nvPr/>
        </p:nvGrpSpPr>
        <p:grpSpPr>
          <a:xfrm>
            <a:off x="2564735" y="823052"/>
            <a:ext cx="1182652" cy="1168627"/>
            <a:chOff x="1056942" y="1879090"/>
            <a:chExt cx="784200" cy="774900"/>
          </a:xfrm>
        </p:grpSpPr>
        <p:sp>
          <p:nvSpPr>
            <p:cNvPr id="1290" name="Google Shape;1290;p184"/>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91" name="Google Shape;1291;p18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292" name="Google Shape;1292;p184"/>
          <p:cNvGrpSpPr/>
          <p:nvPr/>
        </p:nvGrpSpPr>
        <p:grpSpPr>
          <a:xfrm>
            <a:off x="5504618" y="823052"/>
            <a:ext cx="1182652" cy="1168627"/>
            <a:chOff x="1056942" y="1879090"/>
            <a:chExt cx="784200" cy="774900"/>
          </a:xfrm>
        </p:grpSpPr>
        <p:sp>
          <p:nvSpPr>
            <p:cNvPr id="1293" name="Google Shape;1293;p184"/>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94" name="Google Shape;1294;p184"/>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295" name="Google Shape;1295;p184"/>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6" name="Google Shape;1296;p184"/>
          <p:cNvGrpSpPr/>
          <p:nvPr/>
        </p:nvGrpSpPr>
        <p:grpSpPr>
          <a:xfrm>
            <a:off x="8444485" y="823052"/>
            <a:ext cx="1182652" cy="1168627"/>
            <a:chOff x="1056942" y="1879090"/>
            <a:chExt cx="784200" cy="774900"/>
          </a:xfrm>
        </p:grpSpPr>
        <p:sp>
          <p:nvSpPr>
            <p:cNvPr id="1297" name="Google Shape;1297;p184"/>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98" name="Google Shape;1298;p184"/>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299" name="Google Shape;1299;p184"/>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300" name="Google Shape;1300;p184"/>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301" name="Google Shape;1301;p184"/>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302" name="Google Shape;1302;p184"/>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03" name="Google Shape;1303;p184"/>
          <p:cNvGrpSpPr/>
          <p:nvPr/>
        </p:nvGrpSpPr>
        <p:grpSpPr>
          <a:xfrm>
            <a:off x="4034668" y="3837819"/>
            <a:ext cx="1182652" cy="1168627"/>
            <a:chOff x="1056942" y="1879090"/>
            <a:chExt cx="784200" cy="774900"/>
          </a:xfrm>
        </p:grpSpPr>
        <p:sp>
          <p:nvSpPr>
            <p:cNvPr id="1304" name="Google Shape;1304;p184"/>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05" name="Google Shape;1305;p184"/>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306" name="Google Shape;1306;p184"/>
          <p:cNvGrpSpPr/>
          <p:nvPr/>
        </p:nvGrpSpPr>
        <p:grpSpPr>
          <a:xfrm>
            <a:off x="6974551" y="3837819"/>
            <a:ext cx="1182652" cy="1168627"/>
            <a:chOff x="1056942" y="1879090"/>
            <a:chExt cx="784200" cy="774900"/>
          </a:xfrm>
        </p:grpSpPr>
        <p:sp>
          <p:nvSpPr>
            <p:cNvPr id="1307" name="Google Shape;1307;p184"/>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08" name="Google Shape;1308;p184"/>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309" name="Google Shape;1309;p184"/>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310" name="Google Shape;1310;p184"/>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311" name="Shape 1311"/>
        <p:cNvGrpSpPr/>
        <p:nvPr/>
      </p:nvGrpSpPr>
      <p:grpSpPr>
        <a:xfrm>
          <a:off x="0" y="0"/>
          <a:ext cx="0" cy="0"/>
          <a:chOff x="0" y="0"/>
          <a:chExt cx="0" cy="0"/>
        </a:xfrm>
      </p:grpSpPr>
      <p:sp>
        <p:nvSpPr>
          <p:cNvPr id="1312" name="Google Shape;1312;p185"/>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13" name="Google Shape;1313;p185"/>
          <p:cNvGrpSpPr/>
          <p:nvPr/>
        </p:nvGrpSpPr>
        <p:grpSpPr>
          <a:xfrm>
            <a:off x="2564751" y="2432819"/>
            <a:ext cx="1182652" cy="1168627"/>
            <a:chOff x="1056942" y="1879090"/>
            <a:chExt cx="784200" cy="774900"/>
          </a:xfrm>
        </p:grpSpPr>
        <p:sp>
          <p:nvSpPr>
            <p:cNvPr id="1314" name="Google Shape;1314;p18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15" name="Google Shape;1315;p18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316" name="Google Shape;1316;p185"/>
          <p:cNvGrpSpPr/>
          <p:nvPr/>
        </p:nvGrpSpPr>
        <p:grpSpPr>
          <a:xfrm>
            <a:off x="5504635" y="2432819"/>
            <a:ext cx="1182652" cy="1168627"/>
            <a:chOff x="1056942" y="1879090"/>
            <a:chExt cx="784200" cy="774900"/>
          </a:xfrm>
        </p:grpSpPr>
        <p:sp>
          <p:nvSpPr>
            <p:cNvPr id="1317" name="Google Shape;1317;p185"/>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18" name="Google Shape;1318;p18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319" name="Google Shape;1319;p185"/>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20" name="Google Shape;1320;p185"/>
          <p:cNvGrpSpPr/>
          <p:nvPr/>
        </p:nvGrpSpPr>
        <p:grpSpPr>
          <a:xfrm>
            <a:off x="8444501" y="2432819"/>
            <a:ext cx="1182652" cy="1168627"/>
            <a:chOff x="1056942" y="1879090"/>
            <a:chExt cx="784200" cy="774900"/>
          </a:xfrm>
        </p:grpSpPr>
        <p:sp>
          <p:nvSpPr>
            <p:cNvPr id="1321" name="Google Shape;1321;p185"/>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p18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323" name="Google Shape;1323;p185"/>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324" name="Google Shape;1324;p185"/>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325" name="Google Shape;1325;p185"/>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326" name="Shape 1326"/>
        <p:cNvGrpSpPr/>
        <p:nvPr/>
      </p:nvGrpSpPr>
      <p:grpSpPr>
        <a:xfrm>
          <a:off x="0" y="0"/>
          <a:ext cx="0" cy="0"/>
          <a:chOff x="0" y="0"/>
          <a:chExt cx="0" cy="0"/>
        </a:xfrm>
      </p:grpSpPr>
      <p:sp>
        <p:nvSpPr>
          <p:cNvPr id="1327" name="Google Shape;1327;p1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28" name="Google Shape;1328;p186"/>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9" name="Google Shape;1329;p186"/>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0" name="Google Shape;1330;p18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1" name="Google Shape;1331;p18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2" name="Google Shape;1332;p186"/>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3" name="Google Shape;1333;p186"/>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4" name="Google Shape;1334;p18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5" name="Google Shape;1335;p18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6" name="Google Shape;1336;p18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7" name="Google Shape;1337;p18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8" name="Google Shape;1338;p18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9" name="Google Shape;1339;p18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0" name="Google Shape;1340;p18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1" name="Google Shape;1341;p18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2" name="Google Shape;1342;p186"/>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343" name="Shape 1343"/>
        <p:cNvGrpSpPr/>
        <p:nvPr/>
      </p:nvGrpSpPr>
      <p:grpSpPr>
        <a:xfrm>
          <a:off x="0" y="0"/>
          <a:ext cx="0" cy="0"/>
          <a:chOff x="0" y="0"/>
          <a:chExt cx="0" cy="0"/>
        </a:xfrm>
      </p:grpSpPr>
      <p:sp>
        <p:nvSpPr>
          <p:cNvPr id="1344" name="Google Shape;1344;p1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45" name="Google Shape;1345;p187"/>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46" name="Google Shape;1346;p187"/>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47" name="Google Shape;1347;p187"/>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348" name="Shape 1348"/>
        <p:cNvGrpSpPr/>
        <p:nvPr/>
      </p:nvGrpSpPr>
      <p:grpSpPr>
        <a:xfrm>
          <a:off x="0" y="0"/>
          <a:ext cx="0" cy="0"/>
          <a:chOff x="0" y="0"/>
          <a:chExt cx="0" cy="0"/>
        </a:xfrm>
      </p:grpSpPr>
      <p:sp>
        <p:nvSpPr>
          <p:cNvPr id="1349" name="Google Shape;1349;p188"/>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350" name="Google Shape;1350;p188"/>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51" name="Google Shape;1351;p188"/>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352" name="Shape 1352"/>
        <p:cNvGrpSpPr/>
        <p:nvPr/>
      </p:nvGrpSpPr>
      <p:grpSpPr>
        <a:xfrm>
          <a:off x="0" y="0"/>
          <a:ext cx="0" cy="0"/>
          <a:chOff x="0" y="0"/>
          <a:chExt cx="0" cy="0"/>
        </a:xfrm>
      </p:grpSpPr>
      <p:sp>
        <p:nvSpPr>
          <p:cNvPr id="1353" name="Google Shape;1353;p1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354" name="Shape 1354"/>
        <p:cNvGrpSpPr/>
        <p:nvPr/>
      </p:nvGrpSpPr>
      <p:grpSpPr>
        <a:xfrm>
          <a:off x="0" y="0"/>
          <a:ext cx="0" cy="0"/>
          <a:chOff x="0" y="0"/>
          <a:chExt cx="0" cy="0"/>
        </a:xfrm>
      </p:grpSpPr>
      <p:sp>
        <p:nvSpPr>
          <p:cNvPr id="1355" name="Google Shape;1355;p1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356" name="Google Shape;1356;p190"/>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7" name="Google Shape;1357;p190"/>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8" name="Google Shape;1358;p190"/>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359" name="Google Shape;1359;p190"/>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360" name="Google Shape;1360;p190"/>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61" name="Google Shape;1361;p190"/>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362" name="Shape 1362"/>
        <p:cNvGrpSpPr/>
        <p:nvPr/>
      </p:nvGrpSpPr>
      <p:grpSpPr>
        <a:xfrm>
          <a:off x="0" y="0"/>
          <a:ext cx="0" cy="0"/>
          <a:chOff x="0" y="0"/>
          <a:chExt cx="0" cy="0"/>
        </a:xfrm>
      </p:grpSpPr>
      <p:sp>
        <p:nvSpPr>
          <p:cNvPr id="1363" name="Google Shape;1363;p191"/>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364" name="Google Shape;1364;p19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365" name="Shape 1365"/>
        <p:cNvGrpSpPr/>
        <p:nvPr/>
      </p:nvGrpSpPr>
      <p:grpSpPr>
        <a:xfrm>
          <a:off x="0" y="0"/>
          <a:ext cx="0" cy="0"/>
          <a:chOff x="0" y="0"/>
          <a:chExt cx="0" cy="0"/>
        </a:xfrm>
      </p:grpSpPr>
      <p:sp>
        <p:nvSpPr>
          <p:cNvPr id="1366" name="Google Shape;1366;p192"/>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367" name="Google Shape;1367;p19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368" name="Shape 1368"/>
        <p:cNvGrpSpPr/>
        <p:nvPr/>
      </p:nvGrpSpPr>
      <p:grpSpPr>
        <a:xfrm>
          <a:off x="0" y="0"/>
          <a:ext cx="0" cy="0"/>
          <a:chOff x="0" y="0"/>
          <a:chExt cx="0" cy="0"/>
        </a:xfrm>
      </p:grpSpPr>
      <p:sp>
        <p:nvSpPr>
          <p:cNvPr id="1369" name="Google Shape;1369;p193"/>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370" name="Google Shape;1370;p19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371" name="Shape 1371"/>
        <p:cNvGrpSpPr/>
        <p:nvPr/>
      </p:nvGrpSpPr>
      <p:grpSpPr>
        <a:xfrm>
          <a:off x="0" y="0"/>
          <a:ext cx="0" cy="0"/>
          <a:chOff x="0" y="0"/>
          <a:chExt cx="0" cy="0"/>
        </a:xfrm>
      </p:grpSpPr>
      <p:sp>
        <p:nvSpPr>
          <p:cNvPr id="1372" name="Google Shape;1372;p194"/>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373" name="Google Shape;1373;p19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374" name="Shape 1374"/>
        <p:cNvGrpSpPr/>
        <p:nvPr/>
      </p:nvGrpSpPr>
      <p:grpSpPr>
        <a:xfrm>
          <a:off x="0" y="0"/>
          <a:ext cx="0" cy="0"/>
          <a:chOff x="0" y="0"/>
          <a:chExt cx="0" cy="0"/>
        </a:xfrm>
      </p:grpSpPr>
      <p:sp>
        <p:nvSpPr>
          <p:cNvPr id="1375" name="Google Shape;1375;p195"/>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376" name="Google Shape;1376;p19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377" name="Shape 1377"/>
        <p:cNvGrpSpPr/>
        <p:nvPr/>
      </p:nvGrpSpPr>
      <p:grpSpPr>
        <a:xfrm>
          <a:off x="0" y="0"/>
          <a:ext cx="0" cy="0"/>
          <a:chOff x="0" y="0"/>
          <a:chExt cx="0" cy="0"/>
        </a:xfrm>
      </p:grpSpPr>
      <p:sp>
        <p:nvSpPr>
          <p:cNvPr id="1378" name="Google Shape;1378;p1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379" name="Shape 1379"/>
        <p:cNvGrpSpPr/>
        <p:nvPr/>
      </p:nvGrpSpPr>
      <p:grpSpPr>
        <a:xfrm>
          <a:off x="0" y="0"/>
          <a:ext cx="0" cy="0"/>
          <a:chOff x="0" y="0"/>
          <a:chExt cx="0" cy="0"/>
        </a:xfrm>
      </p:grpSpPr>
      <p:sp>
        <p:nvSpPr>
          <p:cNvPr id="1380" name="Google Shape;1380;p1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381" name="Shape 138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31" name="Shape 131"/>
        <p:cNvGrpSpPr/>
        <p:nvPr/>
      </p:nvGrpSpPr>
      <p:grpSpPr>
        <a:xfrm>
          <a:off x="0" y="0"/>
          <a:ext cx="0" cy="0"/>
          <a:chOff x="0" y="0"/>
          <a:chExt cx="0" cy="0"/>
        </a:xfrm>
      </p:grpSpPr>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382" name="Shape 1382"/>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383" name="Shape 1383"/>
        <p:cNvGrpSpPr/>
        <p:nvPr/>
      </p:nvGrpSpPr>
      <p:grpSpPr>
        <a:xfrm>
          <a:off x="0" y="0"/>
          <a:ext cx="0" cy="0"/>
          <a:chOff x="0" y="0"/>
          <a:chExt cx="0" cy="0"/>
        </a:xfrm>
      </p:grpSpPr>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384" name="Shape 1384"/>
        <p:cNvGrpSpPr/>
        <p:nvPr/>
      </p:nvGrpSpPr>
      <p:grpSpPr>
        <a:xfrm>
          <a:off x="0" y="0"/>
          <a:ext cx="0" cy="0"/>
          <a:chOff x="0" y="0"/>
          <a:chExt cx="0" cy="0"/>
        </a:xfrm>
      </p:grpSpPr>
      <p:sp>
        <p:nvSpPr>
          <p:cNvPr id="1385" name="Google Shape;1385;p201"/>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386" name="Google Shape;1386;p201"/>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387" name="Google Shape;1387;p201"/>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388" name="Google Shape;1388;p201"/>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389" name="Google Shape;1389;p201"/>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390" name="Google Shape;1390;p201"/>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391" name="Google Shape;1391;p201"/>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392" name="Google Shape;1392;p201"/>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393" name="Google Shape;1393;p201"/>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394" name="Google Shape;1394;p201"/>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395" name="Google Shape;1395;p201"/>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396" name="Google Shape;1396;p201"/>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397" name="Google Shape;1397;p201"/>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398" name="Google Shape;1398;p201"/>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399" name="Google Shape;1399;p201"/>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400" name="Google Shape;1400;p201"/>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401" name="Google Shape;1401;p201"/>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402" name="Google Shape;1402;p201"/>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403" name="Google Shape;1403;p201"/>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404" name="Google Shape;1404;p201"/>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405" name="Google Shape;1405;p201"/>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406" name="Google Shape;1406;p201"/>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407" name="Google Shape;1407;p201"/>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408" name="Google Shape;1408;p201"/>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409" name="Google Shape;1409;p201"/>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410" name="Google Shape;1410;p201"/>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411" name="Shape 1411"/>
        <p:cNvGrpSpPr/>
        <p:nvPr/>
      </p:nvGrpSpPr>
      <p:grpSpPr>
        <a:xfrm>
          <a:off x="0" y="0"/>
          <a:ext cx="0" cy="0"/>
          <a:chOff x="0" y="0"/>
          <a:chExt cx="0" cy="0"/>
        </a:xfrm>
      </p:grpSpPr>
      <p:sp>
        <p:nvSpPr>
          <p:cNvPr id="1412" name="Google Shape;1412;p202"/>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413" name="Google Shape;1413;p2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414" name="Google Shape;1414;p202"/>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19" name="Shape 1419"/>
        <p:cNvGrpSpPr/>
        <p:nvPr/>
      </p:nvGrpSpPr>
      <p:grpSpPr>
        <a:xfrm>
          <a:off x="0" y="0"/>
          <a:ext cx="0" cy="0"/>
          <a:chOff x="0" y="0"/>
          <a:chExt cx="0" cy="0"/>
        </a:xfrm>
      </p:grpSpPr>
      <p:sp>
        <p:nvSpPr>
          <p:cNvPr id="1420" name="Google Shape;1420;p204"/>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421" name="Shape 1421"/>
        <p:cNvGrpSpPr/>
        <p:nvPr/>
      </p:nvGrpSpPr>
      <p:grpSpPr>
        <a:xfrm>
          <a:off x="0" y="0"/>
          <a:ext cx="0" cy="0"/>
          <a:chOff x="0" y="0"/>
          <a:chExt cx="0" cy="0"/>
        </a:xfrm>
      </p:grpSpPr>
      <p:sp>
        <p:nvSpPr>
          <p:cNvPr id="1422" name="Google Shape;1422;p205"/>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23" name="Google Shape;1423;p205"/>
          <p:cNvGrpSpPr/>
          <p:nvPr/>
        </p:nvGrpSpPr>
        <p:grpSpPr>
          <a:xfrm>
            <a:off x="1094818" y="2421786"/>
            <a:ext cx="1182652" cy="1168627"/>
            <a:chOff x="1056942" y="1879090"/>
            <a:chExt cx="784200" cy="774900"/>
          </a:xfrm>
        </p:grpSpPr>
        <p:sp>
          <p:nvSpPr>
            <p:cNvPr id="1424" name="Google Shape;1424;p20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25" name="Google Shape;1425;p20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426" name="Google Shape;1426;p205"/>
          <p:cNvGrpSpPr/>
          <p:nvPr/>
        </p:nvGrpSpPr>
        <p:grpSpPr>
          <a:xfrm>
            <a:off x="4034701" y="2421786"/>
            <a:ext cx="1182652" cy="1168627"/>
            <a:chOff x="1056942" y="1879090"/>
            <a:chExt cx="784200" cy="774900"/>
          </a:xfrm>
        </p:grpSpPr>
        <p:sp>
          <p:nvSpPr>
            <p:cNvPr id="1427" name="Google Shape;1427;p205"/>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28" name="Google Shape;1428;p20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429" name="Google Shape;1429;p205"/>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30" name="Google Shape;1430;p205"/>
          <p:cNvGrpSpPr/>
          <p:nvPr/>
        </p:nvGrpSpPr>
        <p:grpSpPr>
          <a:xfrm>
            <a:off x="6974568" y="2421786"/>
            <a:ext cx="1182652" cy="1168627"/>
            <a:chOff x="1056942" y="1879090"/>
            <a:chExt cx="784200" cy="774900"/>
          </a:xfrm>
        </p:grpSpPr>
        <p:sp>
          <p:nvSpPr>
            <p:cNvPr id="1431" name="Google Shape;1431;p205"/>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32" name="Google Shape;1432;p20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433" name="Google Shape;1433;p205"/>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34" name="Google Shape;1434;p205"/>
          <p:cNvGrpSpPr/>
          <p:nvPr/>
        </p:nvGrpSpPr>
        <p:grpSpPr>
          <a:xfrm>
            <a:off x="9928835" y="2421786"/>
            <a:ext cx="1182652" cy="1168627"/>
            <a:chOff x="1056942" y="1879090"/>
            <a:chExt cx="784200" cy="774900"/>
          </a:xfrm>
        </p:grpSpPr>
        <p:sp>
          <p:nvSpPr>
            <p:cNvPr id="1435" name="Google Shape;1435;p205"/>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36" name="Google Shape;1436;p20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437" name="Google Shape;1437;p205"/>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438" name="Google Shape;1438;p205"/>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439" name="Google Shape;1439;p205"/>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440" name="Google Shape;1440;p205"/>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441" name="Shape 1441"/>
        <p:cNvGrpSpPr/>
        <p:nvPr/>
      </p:nvGrpSpPr>
      <p:grpSpPr>
        <a:xfrm>
          <a:off x="0" y="0"/>
          <a:ext cx="0" cy="0"/>
          <a:chOff x="0" y="0"/>
          <a:chExt cx="0" cy="0"/>
        </a:xfrm>
      </p:grpSpPr>
      <p:sp>
        <p:nvSpPr>
          <p:cNvPr id="1442" name="Google Shape;1442;p206"/>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43" name="Google Shape;1443;p206"/>
          <p:cNvGrpSpPr/>
          <p:nvPr/>
        </p:nvGrpSpPr>
        <p:grpSpPr>
          <a:xfrm>
            <a:off x="2564735" y="823052"/>
            <a:ext cx="1182652" cy="1168627"/>
            <a:chOff x="1056942" y="1879090"/>
            <a:chExt cx="784200" cy="774900"/>
          </a:xfrm>
        </p:grpSpPr>
        <p:sp>
          <p:nvSpPr>
            <p:cNvPr id="1444" name="Google Shape;1444;p206"/>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45" name="Google Shape;1445;p20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446" name="Google Shape;1446;p206"/>
          <p:cNvGrpSpPr/>
          <p:nvPr/>
        </p:nvGrpSpPr>
        <p:grpSpPr>
          <a:xfrm>
            <a:off x="5504618" y="823052"/>
            <a:ext cx="1182652" cy="1168627"/>
            <a:chOff x="1056942" y="1879090"/>
            <a:chExt cx="784200" cy="774900"/>
          </a:xfrm>
        </p:grpSpPr>
        <p:sp>
          <p:nvSpPr>
            <p:cNvPr id="1447" name="Google Shape;1447;p206"/>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48" name="Google Shape;1448;p206"/>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449" name="Google Shape;1449;p206"/>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0" name="Google Shape;1450;p206"/>
          <p:cNvGrpSpPr/>
          <p:nvPr/>
        </p:nvGrpSpPr>
        <p:grpSpPr>
          <a:xfrm>
            <a:off x="8444485" y="823052"/>
            <a:ext cx="1182652" cy="1168627"/>
            <a:chOff x="1056942" y="1879090"/>
            <a:chExt cx="784200" cy="774900"/>
          </a:xfrm>
        </p:grpSpPr>
        <p:sp>
          <p:nvSpPr>
            <p:cNvPr id="1451" name="Google Shape;1451;p206"/>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52" name="Google Shape;1452;p206"/>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453" name="Google Shape;1453;p206"/>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454" name="Google Shape;1454;p206"/>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455" name="Google Shape;1455;p206"/>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456" name="Google Shape;1456;p206"/>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7" name="Google Shape;1457;p206"/>
          <p:cNvGrpSpPr/>
          <p:nvPr/>
        </p:nvGrpSpPr>
        <p:grpSpPr>
          <a:xfrm>
            <a:off x="4034668" y="3837819"/>
            <a:ext cx="1182652" cy="1168627"/>
            <a:chOff x="1056942" y="1879090"/>
            <a:chExt cx="784200" cy="774900"/>
          </a:xfrm>
        </p:grpSpPr>
        <p:sp>
          <p:nvSpPr>
            <p:cNvPr id="1458" name="Google Shape;1458;p206"/>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59" name="Google Shape;1459;p206"/>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460" name="Google Shape;1460;p206"/>
          <p:cNvGrpSpPr/>
          <p:nvPr/>
        </p:nvGrpSpPr>
        <p:grpSpPr>
          <a:xfrm>
            <a:off x="6974551" y="3837819"/>
            <a:ext cx="1182652" cy="1168627"/>
            <a:chOff x="1056942" y="1879090"/>
            <a:chExt cx="784200" cy="774900"/>
          </a:xfrm>
        </p:grpSpPr>
        <p:sp>
          <p:nvSpPr>
            <p:cNvPr id="1461" name="Google Shape;1461;p206"/>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62" name="Google Shape;1462;p206"/>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463" name="Google Shape;1463;p206"/>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464" name="Google Shape;1464;p206"/>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465" name="Shape 1465"/>
        <p:cNvGrpSpPr/>
        <p:nvPr/>
      </p:nvGrpSpPr>
      <p:grpSpPr>
        <a:xfrm>
          <a:off x="0" y="0"/>
          <a:ext cx="0" cy="0"/>
          <a:chOff x="0" y="0"/>
          <a:chExt cx="0" cy="0"/>
        </a:xfrm>
      </p:grpSpPr>
      <p:sp>
        <p:nvSpPr>
          <p:cNvPr id="1466" name="Google Shape;1466;p207"/>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67" name="Google Shape;1467;p207"/>
          <p:cNvGrpSpPr/>
          <p:nvPr/>
        </p:nvGrpSpPr>
        <p:grpSpPr>
          <a:xfrm>
            <a:off x="2564751" y="2432819"/>
            <a:ext cx="1182652" cy="1168627"/>
            <a:chOff x="1056942" y="1879090"/>
            <a:chExt cx="784200" cy="774900"/>
          </a:xfrm>
        </p:grpSpPr>
        <p:sp>
          <p:nvSpPr>
            <p:cNvPr id="1468" name="Google Shape;1468;p207"/>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69" name="Google Shape;1469;p20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470" name="Google Shape;1470;p207"/>
          <p:cNvGrpSpPr/>
          <p:nvPr/>
        </p:nvGrpSpPr>
        <p:grpSpPr>
          <a:xfrm>
            <a:off x="5504635" y="2432819"/>
            <a:ext cx="1182652" cy="1168627"/>
            <a:chOff x="1056942" y="1879090"/>
            <a:chExt cx="784200" cy="774900"/>
          </a:xfrm>
        </p:grpSpPr>
        <p:sp>
          <p:nvSpPr>
            <p:cNvPr id="1471" name="Google Shape;1471;p207"/>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72" name="Google Shape;1472;p20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473" name="Google Shape;1473;p207"/>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74" name="Google Shape;1474;p207"/>
          <p:cNvGrpSpPr/>
          <p:nvPr/>
        </p:nvGrpSpPr>
        <p:grpSpPr>
          <a:xfrm>
            <a:off x="8444501" y="2432819"/>
            <a:ext cx="1182652" cy="1168627"/>
            <a:chOff x="1056942" y="1879090"/>
            <a:chExt cx="784200" cy="774900"/>
          </a:xfrm>
        </p:grpSpPr>
        <p:sp>
          <p:nvSpPr>
            <p:cNvPr id="1475" name="Google Shape;1475;p207"/>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476" name="Google Shape;1476;p20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477" name="Google Shape;1477;p207"/>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478" name="Google Shape;1478;p207"/>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479" name="Google Shape;1479;p207"/>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480" name="Shape 1480"/>
        <p:cNvGrpSpPr/>
        <p:nvPr/>
      </p:nvGrpSpPr>
      <p:grpSpPr>
        <a:xfrm>
          <a:off x="0" y="0"/>
          <a:ext cx="0" cy="0"/>
          <a:chOff x="0" y="0"/>
          <a:chExt cx="0" cy="0"/>
        </a:xfrm>
      </p:grpSpPr>
      <p:sp>
        <p:nvSpPr>
          <p:cNvPr id="1481" name="Google Shape;1481;p2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82" name="Google Shape;1482;p208"/>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3" name="Google Shape;1483;p208"/>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4" name="Google Shape;1484;p208"/>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5" name="Google Shape;1485;p208"/>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p208"/>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p208"/>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8" name="Google Shape;1488;p208"/>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9" name="Google Shape;1489;p208"/>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p208"/>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1" name="Google Shape;1491;p208"/>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p208"/>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3" name="Google Shape;1493;p208"/>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4" name="Google Shape;1494;p208"/>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5" name="Google Shape;1495;p208"/>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6" name="Google Shape;1496;p208"/>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7" name="Shape 1497"/>
        <p:cNvGrpSpPr/>
        <p:nvPr/>
      </p:nvGrpSpPr>
      <p:grpSpPr>
        <a:xfrm>
          <a:off x="0" y="0"/>
          <a:ext cx="0" cy="0"/>
          <a:chOff x="0" y="0"/>
          <a:chExt cx="0" cy="0"/>
        </a:xfrm>
      </p:grpSpPr>
      <p:sp>
        <p:nvSpPr>
          <p:cNvPr id="1498" name="Google Shape;1498;p2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499" name="Google Shape;1499;p209"/>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00" name="Google Shape;1500;p209"/>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01" name="Google Shape;1501;p209"/>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 name="Google Shape;17;p3"/>
          <p:cNvGrpSpPr/>
          <p:nvPr/>
        </p:nvGrpSpPr>
        <p:grpSpPr>
          <a:xfrm>
            <a:off x="1094818" y="2421786"/>
            <a:ext cx="1182652" cy="1168627"/>
            <a:chOff x="1056942" y="1879090"/>
            <a:chExt cx="784200" cy="774900"/>
          </a:xfrm>
        </p:grpSpPr>
        <p:sp>
          <p:nvSpPr>
            <p:cNvPr id="18" name="Google Shape;18;p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0" name="Google Shape;20;p3"/>
          <p:cNvGrpSpPr/>
          <p:nvPr/>
        </p:nvGrpSpPr>
        <p:grpSpPr>
          <a:xfrm>
            <a:off x="4034701" y="2421786"/>
            <a:ext cx="1182652" cy="1168627"/>
            <a:chOff x="1056942" y="1879090"/>
            <a:chExt cx="784200" cy="774900"/>
          </a:xfrm>
        </p:grpSpPr>
        <p:sp>
          <p:nvSpPr>
            <p:cNvPr id="21" name="Google Shape;21;p3"/>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3" name="Google Shape;23;p3"/>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 name="Google Shape;24;p3"/>
          <p:cNvGrpSpPr/>
          <p:nvPr/>
        </p:nvGrpSpPr>
        <p:grpSpPr>
          <a:xfrm>
            <a:off x="6974568" y="2421786"/>
            <a:ext cx="1182652" cy="1168627"/>
            <a:chOff x="1056942" y="1879090"/>
            <a:chExt cx="784200" cy="774900"/>
          </a:xfrm>
        </p:grpSpPr>
        <p:sp>
          <p:nvSpPr>
            <p:cNvPr id="25" name="Google Shape;25;p3"/>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7" name="Google Shape;27;p3"/>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8" name="Google Shape;28;p3"/>
          <p:cNvGrpSpPr/>
          <p:nvPr/>
        </p:nvGrpSpPr>
        <p:grpSpPr>
          <a:xfrm>
            <a:off x="9928835" y="2421786"/>
            <a:ext cx="1182652" cy="1168627"/>
            <a:chOff x="1056942" y="1879090"/>
            <a:chExt cx="784200" cy="774900"/>
          </a:xfrm>
        </p:grpSpPr>
        <p:sp>
          <p:nvSpPr>
            <p:cNvPr id="29" name="Google Shape;29;p3"/>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31" name="Google Shape;31;p3"/>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32" name="Google Shape;32;p3"/>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33" name="Google Shape;33;p3"/>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34" name="Google Shape;34;p3"/>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1"/>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34" name="Google Shape;134;p21"/>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35" name="Google Shape;135;p21"/>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36" name="Google Shape;136;p21"/>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37" name="Google Shape;137;p21"/>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38" name="Google Shape;138;p21"/>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39" name="Google Shape;139;p21"/>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40" name="Google Shape;140;p21"/>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41" name="Google Shape;141;p21"/>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42" name="Google Shape;142;p21"/>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43" name="Google Shape;143;p21"/>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44" name="Google Shape;144;p21"/>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45" name="Google Shape;145;p21"/>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46" name="Google Shape;146;p21"/>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47" name="Google Shape;147;p21"/>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48" name="Google Shape;148;p21"/>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49" name="Google Shape;149;p21"/>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50" name="Google Shape;150;p21"/>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51" name="Google Shape;151;p21"/>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52" name="Google Shape;152;p21"/>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53" name="Google Shape;153;p21"/>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54" name="Google Shape;154;p21"/>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55" name="Google Shape;155;p21"/>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56" name="Google Shape;156;p21"/>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57" name="Google Shape;157;p21"/>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58" name="Google Shape;158;p21"/>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502" name="Shape 1502"/>
        <p:cNvGrpSpPr/>
        <p:nvPr/>
      </p:nvGrpSpPr>
      <p:grpSpPr>
        <a:xfrm>
          <a:off x="0" y="0"/>
          <a:ext cx="0" cy="0"/>
          <a:chOff x="0" y="0"/>
          <a:chExt cx="0" cy="0"/>
        </a:xfrm>
      </p:grpSpPr>
      <p:sp>
        <p:nvSpPr>
          <p:cNvPr id="1503" name="Google Shape;1503;p210"/>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504" name="Google Shape;1504;p210"/>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05" name="Google Shape;1505;p210"/>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506" name="Shape 1506"/>
        <p:cNvGrpSpPr/>
        <p:nvPr/>
      </p:nvGrpSpPr>
      <p:grpSpPr>
        <a:xfrm>
          <a:off x="0" y="0"/>
          <a:ext cx="0" cy="0"/>
          <a:chOff x="0" y="0"/>
          <a:chExt cx="0" cy="0"/>
        </a:xfrm>
      </p:grpSpPr>
      <p:sp>
        <p:nvSpPr>
          <p:cNvPr id="1507" name="Google Shape;1507;p2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508" name="Shape 1508"/>
        <p:cNvGrpSpPr/>
        <p:nvPr/>
      </p:nvGrpSpPr>
      <p:grpSpPr>
        <a:xfrm>
          <a:off x="0" y="0"/>
          <a:ext cx="0" cy="0"/>
          <a:chOff x="0" y="0"/>
          <a:chExt cx="0" cy="0"/>
        </a:xfrm>
      </p:grpSpPr>
      <p:sp>
        <p:nvSpPr>
          <p:cNvPr id="1509" name="Google Shape;1509;p2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510" name="Google Shape;1510;p212"/>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p212"/>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p212"/>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513" name="Google Shape;1513;p212"/>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514" name="Google Shape;1514;p212"/>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515" name="Google Shape;1515;p212"/>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516" name="Shape 1516"/>
        <p:cNvGrpSpPr/>
        <p:nvPr/>
      </p:nvGrpSpPr>
      <p:grpSpPr>
        <a:xfrm>
          <a:off x="0" y="0"/>
          <a:ext cx="0" cy="0"/>
          <a:chOff x="0" y="0"/>
          <a:chExt cx="0" cy="0"/>
        </a:xfrm>
      </p:grpSpPr>
      <p:sp>
        <p:nvSpPr>
          <p:cNvPr id="1517" name="Google Shape;1517;p213"/>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518" name="Google Shape;1518;p21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519" name="Shape 1519"/>
        <p:cNvGrpSpPr/>
        <p:nvPr/>
      </p:nvGrpSpPr>
      <p:grpSpPr>
        <a:xfrm>
          <a:off x="0" y="0"/>
          <a:ext cx="0" cy="0"/>
          <a:chOff x="0" y="0"/>
          <a:chExt cx="0" cy="0"/>
        </a:xfrm>
      </p:grpSpPr>
      <p:sp>
        <p:nvSpPr>
          <p:cNvPr id="1520" name="Google Shape;1520;p214"/>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521" name="Google Shape;1521;p21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522" name="Shape 1522"/>
        <p:cNvGrpSpPr/>
        <p:nvPr/>
      </p:nvGrpSpPr>
      <p:grpSpPr>
        <a:xfrm>
          <a:off x="0" y="0"/>
          <a:ext cx="0" cy="0"/>
          <a:chOff x="0" y="0"/>
          <a:chExt cx="0" cy="0"/>
        </a:xfrm>
      </p:grpSpPr>
      <p:sp>
        <p:nvSpPr>
          <p:cNvPr id="1523" name="Google Shape;1523;p215"/>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524" name="Google Shape;1524;p21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525" name="Shape 1525"/>
        <p:cNvGrpSpPr/>
        <p:nvPr/>
      </p:nvGrpSpPr>
      <p:grpSpPr>
        <a:xfrm>
          <a:off x="0" y="0"/>
          <a:ext cx="0" cy="0"/>
          <a:chOff x="0" y="0"/>
          <a:chExt cx="0" cy="0"/>
        </a:xfrm>
      </p:grpSpPr>
      <p:sp>
        <p:nvSpPr>
          <p:cNvPr id="1526" name="Google Shape;1526;p216"/>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527" name="Google Shape;1527;p21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528" name="Shape 1528"/>
        <p:cNvGrpSpPr/>
        <p:nvPr/>
      </p:nvGrpSpPr>
      <p:grpSpPr>
        <a:xfrm>
          <a:off x="0" y="0"/>
          <a:ext cx="0" cy="0"/>
          <a:chOff x="0" y="0"/>
          <a:chExt cx="0" cy="0"/>
        </a:xfrm>
      </p:grpSpPr>
      <p:sp>
        <p:nvSpPr>
          <p:cNvPr id="1529" name="Google Shape;1529;p217"/>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530" name="Google Shape;1530;p21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531" name="Shape 1531"/>
        <p:cNvGrpSpPr/>
        <p:nvPr/>
      </p:nvGrpSpPr>
      <p:grpSpPr>
        <a:xfrm>
          <a:off x="0" y="0"/>
          <a:ext cx="0" cy="0"/>
          <a:chOff x="0" y="0"/>
          <a:chExt cx="0" cy="0"/>
        </a:xfrm>
      </p:grpSpPr>
      <p:sp>
        <p:nvSpPr>
          <p:cNvPr id="1532" name="Google Shape;1532;p2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533" name="Shape 1533"/>
        <p:cNvGrpSpPr/>
        <p:nvPr/>
      </p:nvGrpSpPr>
      <p:grpSpPr>
        <a:xfrm>
          <a:off x="0" y="0"/>
          <a:ext cx="0" cy="0"/>
          <a:chOff x="0" y="0"/>
          <a:chExt cx="0" cy="0"/>
        </a:xfrm>
      </p:grpSpPr>
      <p:sp>
        <p:nvSpPr>
          <p:cNvPr id="1534" name="Google Shape;1534;p2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2"/>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61" name="Google Shape;161;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2"/>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535" name="Shape 1535"/>
        <p:cNvGrpSpPr/>
        <p:nvPr/>
      </p:nvGrpSpPr>
      <p:grpSpPr>
        <a:xfrm>
          <a:off x="0" y="0"/>
          <a:ext cx="0" cy="0"/>
          <a:chOff x="0" y="0"/>
          <a:chExt cx="0" cy="0"/>
        </a:xfrm>
      </p:grpSpPr>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536" name="Shape 1536"/>
        <p:cNvGrpSpPr/>
        <p:nvPr/>
      </p:nvGrpSpPr>
      <p:grpSpPr>
        <a:xfrm>
          <a:off x="0" y="0"/>
          <a:ext cx="0" cy="0"/>
          <a:chOff x="0" y="0"/>
          <a:chExt cx="0" cy="0"/>
        </a:xfrm>
      </p:grpSpPr>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537" name="Shape 1537"/>
        <p:cNvGrpSpPr/>
        <p:nvPr/>
      </p:nvGrpSpPr>
      <p:grpSpPr>
        <a:xfrm>
          <a:off x="0" y="0"/>
          <a:ext cx="0" cy="0"/>
          <a:chOff x="0" y="0"/>
          <a:chExt cx="0" cy="0"/>
        </a:xfrm>
      </p:grpSpPr>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538" name="Shape 1538"/>
        <p:cNvGrpSpPr/>
        <p:nvPr/>
      </p:nvGrpSpPr>
      <p:grpSpPr>
        <a:xfrm>
          <a:off x="0" y="0"/>
          <a:ext cx="0" cy="0"/>
          <a:chOff x="0" y="0"/>
          <a:chExt cx="0" cy="0"/>
        </a:xfrm>
      </p:grpSpPr>
      <p:sp>
        <p:nvSpPr>
          <p:cNvPr id="1539" name="Google Shape;1539;p223"/>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540" name="Google Shape;1540;p223"/>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541" name="Google Shape;1541;p223"/>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542" name="Google Shape;1542;p223"/>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543" name="Google Shape;1543;p223"/>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544" name="Google Shape;1544;p223"/>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545" name="Google Shape;1545;p223"/>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546" name="Google Shape;1546;p223"/>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547" name="Google Shape;1547;p223"/>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548" name="Google Shape;1548;p223"/>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549" name="Google Shape;1549;p223"/>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550" name="Google Shape;1550;p223"/>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551" name="Google Shape;1551;p223"/>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552" name="Google Shape;1552;p223"/>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553" name="Google Shape;1553;p223"/>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554" name="Google Shape;1554;p223"/>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555" name="Google Shape;1555;p223"/>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556" name="Google Shape;1556;p223"/>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557" name="Google Shape;1557;p223"/>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558" name="Google Shape;1558;p223"/>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559" name="Google Shape;1559;p223"/>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560" name="Google Shape;1560;p223"/>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561" name="Google Shape;1561;p223"/>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562" name="Google Shape;1562;p223"/>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563" name="Google Shape;1563;p223"/>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564" name="Google Shape;1564;p223"/>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565" name="Shape 1565"/>
        <p:cNvGrpSpPr/>
        <p:nvPr/>
      </p:nvGrpSpPr>
      <p:grpSpPr>
        <a:xfrm>
          <a:off x="0" y="0"/>
          <a:ext cx="0" cy="0"/>
          <a:chOff x="0" y="0"/>
          <a:chExt cx="0" cy="0"/>
        </a:xfrm>
      </p:grpSpPr>
      <p:sp>
        <p:nvSpPr>
          <p:cNvPr id="1566" name="Google Shape;1566;p224"/>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567" name="Google Shape;1567;p2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568" name="Google Shape;1568;p224"/>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73" name="Shape 1573"/>
        <p:cNvGrpSpPr/>
        <p:nvPr/>
      </p:nvGrpSpPr>
      <p:grpSpPr>
        <a:xfrm>
          <a:off x="0" y="0"/>
          <a:ext cx="0" cy="0"/>
          <a:chOff x="0" y="0"/>
          <a:chExt cx="0" cy="0"/>
        </a:xfrm>
      </p:grpSpPr>
      <p:sp>
        <p:nvSpPr>
          <p:cNvPr id="1574" name="Google Shape;1574;p226"/>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575" name="Shape 1575"/>
        <p:cNvGrpSpPr/>
        <p:nvPr/>
      </p:nvGrpSpPr>
      <p:grpSpPr>
        <a:xfrm>
          <a:off x="0" y="0"/>
          <a:ext cx="0" cy="0"/>
          <a:chOff x="0" y="0"/>
          <a:chExt cx="0" cy="0"/>
        </a:xfrm>
      </p:grpSpPr>
      <p:sp>
        <p:nvSpPr>
          <p:cNvPr id="1576" name="Google Shape;1576;p227"/>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77" name="Google Shape;1577;p227"/>
          <p:cNvGrpSpPr/>
          <p:nvPr/>
        </p:nvGrpSpPr>
        <p:grpSpPr>
          <a:xfrm>
            <a:off x="1094818" y="2421786"/>
            <a:ext cx="1182652" cy="1168627"/>
            <a:chOff x="1056942" y="1879090"/>
            <a:chExt cx="784200" cy="774900"/>
          </a:xfrm>
        </p:grpSpPr>
        <p:sp>
          <p:nvSpPr>
            <p:cNvPr id="1578" name="Google Shape;1578;p227"/>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579" name="Google Shape;1579;p22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580" name="Google Shape;1580;p227"/>
          <p:cNvGrpSpPr/>
          <p:nvPr/>
        </p:nvGrpSpPr>
        <p:grpSpPr>
          <a:xfrm>
            <a:off x="4034701" y="2421786"/>
            <a:ext cx="1182652" cy="1168627"/>
            <a:chOff x="1056942" y="1879090"/>
            <a:chExt cx="784200" cy="774900"/>
          </a:xfrm>
        </p:grpSpPr>
        <p:sp>
          <p:nvSpPr>
            <p:cNvPr id="1581" name="Google Shape;1581;p227"/>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582" name="Google Shape;1582;p22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583" name="Google Shape;1583;p227"/>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84" name="Google Shape;1584;p227"/>
          <p:cNvGrpSpPr/>
          <p:nvPr/>
        </p:nvGrpSpPr>
        <p:grpSpPr>
          <a:xfrm>
            <a:off x="6974568" y="2421786"/>
            <a:ext cx="1182652" cy="1168627"/>
            <a:chOff x="1056942" y="1879090"/>
            <a:chExt cx="784200" cy="774900"/>
          </a:xfrm>
        </p:grpSpPr>
        <p:sp>
          <p:nvSpPr>
            <p:cNvPr id="1585" name="Google Shape;1585;p227"/>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586" name="Google Shape;1586;p22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587" name="Google Shape;1587;p227"/>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88" name="Google Shape;1588;p227"/>
          <p:cNvGrpSpPr/>
          <p:nvPr/>
        </p:nvGrpSpPr>
        <p:grpSpPr>
          <a:xfrm>
            <a:off x="9928835" y="2421786"/>
            <a:ext cx="1182652" cy="1168627"/>
            <a:chOff x="1056942" y="1879090"/>
            <a:chExt cx="784200" cy="774900"/>
          </a:xfrm>
        </p:grpSpPr>
        <p:sp>
          <p:nvSpPr>
            <p:cNvPr id="1589" name="Google Shape;1589;p227"/>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590" name="Google Shape;1590;p22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591" name="Google Shape;1591;p227"/>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592" name="Google Shape;1592;p227"/>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593" name="Google Shape;1593;p227"/>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594" name="Google Shape;1594;p227"/>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595" name="Shape 1595"/>
        <p:cNvGrpSpPr/>
        <p:nvPr/>
      </p:nvGrpSpPr>
      <p:grpSpPr>
        <a:xfrm>
          <a:off x="0" y="0"/>
          <a:ext cx="0" cy="0"/>
          <a:chOff x="0" y="0"/>
          <a:chExt cx="0" cy="0"/>
        </a:xfrm>
      </p:grpSpPr>
      <p:sp>
        <p:nvSpPr>
          <p:cNvPr id="1596" name="Google Shape;1596;p228"/>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97" name="Google Shape;1597;p228"/>
          <p:cNvGrpSpPr/>
          <p:nvPr/>
        </p:nvGrpSpPr>
        <p:grpSpPr>
          <a:xfrm>
            <a:off x="2564735" y="823052"/>
            <a:ext cx="1182652" cy="1168627"/>
            <a:chOff x="1056942" y="1879090"/>
            <a:chExt cx="784200" cy="774900"/>
          </a:xfrm>
        </p:grpSpPr>
        <p:sp>
          <p:nvSpPr>
            <p:cNvPr id="1598" name="Google Shape;1598;p228"/>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599" name="Google Shape;1599;p22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600" name="Google Shape;1600;p228"/>
          <p:cNvGrpSpPr/>
          <p:nvPr/>
        </p:nvGrpSpPr>
        <p:grpSpPr>
          <a:xfrm>
            <a:off x="5504618" y="823052"/>
            <a:ext cx="1182652" cy="1168627"/>
            <a:chOff x="1056942" y="1879090"/>
            <a:chExt cx="784200" cy="774900"/>
          </a:xfrm>
        </p:grpSpPr>
        <p:sp>
          <p:nvSpPr>
            <p:cNvPr id="1601" name="Google Shape;1601;p228"/>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02" name="Google Shape;1602;p228"/>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603" name="Google Shape;1603;p228"/>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04" name="Google Shape;1604;p228"/>
          <p:cNvGrpSpPr/>
          <p:nvPr/>
        </p:nvGrpSpPr>
        <p:grpSpPr>
          <a:xfrm>
            <a:off x="8444485" y="823052"/>
            <a:ext cx="1182652" cy="1168627"/>
            <a:chOff x="1056942" y="1879090"/>
            <a:chExt cx="784200" cy="774900"/>
          </a:xfrm>
        </p:grpSpPr>
        <p:sp>
          <p:nvSpPr>
            <p:cNvPr id="1605" name="Google Shape;1605;p228"/>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06" name="Google Shape;1606;p228"/>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607" name="Google Shape;1607;p228"/>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608" name="Google Shape;1608;p228"/>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609" name="Google Shape;1609;p228"/>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610" name="Google Shape;1610;p228"/>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11" name="Google Shape;1611;p228"/>
          <p:cNvGrpSpPr/>
          <p:nvPr/>
        </p:nvGrpSpPr>
        <p:grpSpPr>
          <a:xfrm>
            <a:off x="4034668" y="3837819"/>
            <a:ext cx="1182652" cy="1168627"/>
            <a:chOff x="1056942" y="1879090"/>
            <a:chExt cx="784200" cy="774900"/>
          </a:xfrm>
        </p:grpSpPr>
        <p:sp>
          <p:nvSpPr>
            <p:cNvPr id="1612" name="Google Shape;1612;p228"/>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13" name="Google Shape;1613;p228"/>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614" name="Google Shape;1614;p228"/>
          <p:cNvGrpSpPr/>
          <p:nvPr/>
        </p:nvGrpSpPr>
        <p:grpSpPr>
          <a:xfrm>
            <a:off x="6974551" y="3837819"/>
            <a:ext cx="1182652" cy="1168627"/>
            <a:chOff x="1056942" y="1879090"/>
            <a:chExt cx="784200" cy="774900"/>
          </a:xfrm>
        </p:grpSpPr>
        <p:sp>
          <p:nvSpPr>
            <p:cNvPr id="1615" name="Google Shape;1615;p228"/>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16" name="Google Shape;1616;p228"/>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617" name="Google Shape;1617;p228"/>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618" name="Google Shape;1618;p228"/>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619" name="Shape 1619"/>
        <p:cNvGrpSpPr/>
        <p:nvPr/>
      </p:nvGrpSpPr>
      <p:grpSpPr>
        <a:xfrm>
          <a:off x="0" y="0"/>
          <a:ext cx="0" cy="0"/>
          <a:chOff x="0" y="0"/>
          <a:chExt cx="0" cy="0"/>
        </a:xfrm>
      </p:grpSpPr>
      <p:sp>
        <p:nvSpPr>
          <p:cNvPr id="1620" name="Google Shape;1620;p229"/>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21" name="Google Shape;1621;p229"/>
          <p:cNvGrpSpPr/>
          <p:nvPr/>
        </p:nvGrpSpPr>
        <p:grpSpPr>
          <a:xfrm>
            <a:off x="2564751" y="2432819"/>
            <a:ext cx="1182652" cy="1168627"/>
            <a:chOff x="1056942" y="1879090"/>
            <a:chExt cx="784200" cy="774900"/>
          </a:xfrm>
        </p:grpSpPr>
        <p:sp>
          <p:nvSpPr>
            <p:cNvPr id="1622" name="Google Shape;1622;p229"/>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23" name="Google Shape;1623;p22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624" name="Google Shape;1624;p229"/>
          <p:cNvGrpSpPr/>
          <p:nvPr/>
        </p:nvGrpSpPr>
        <p:grpSpPr>
          <a:xfrm>
            <a:off x="5504635" y="2432819"/>
            <a:ext cx="1182652" cy="1168627"/>
            <a:chOff x="1056942" y="1879090"/>
            <a:chExt cx="784200" cy="774900"/>
          </a:xfrm>
        </p:grpSpPr>
        <p:sp>
          <p:nvSpPr>
            <p:cNvPr id="1625" name="Google Shape;1625;p229"/>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26" name="Google Shape;1626;p22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627" name="Google Shape;1627;p229"/>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28" name="Google Shape;1628;p229"/>
          <p:cNvGrpSpPr/>
          <p:nvPr/>
        </p:nvGrpSpPr>
        <p:grpSpPr>
          <a:xfrm>
            <a:off x="8444501" y="2432819"/>
            <a:ext cx="1182652" cy="1168627"/>
            <a:chOff x="1056942" y="1879090"/>
            <a:chExt cx="784200" cy="774900"/>
          </a:xfrm>
        </p:grpSpPr>
        <p:sp>
          <p:nvSpPr>
            <p:cNvPr id="1629" name="Google Shape;1629;p229"/>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30" name="Google Shape;1630;p22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631" name="Google Shape;1631;p229"/>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632" name="Google Shape;1632;p229"/>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633" name="Google Shape;1633;p229"/>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634" name="Shape 1634"/>
        <p:cNvGrpSpPr/>
        <p:nvPr/>
      </p:nvGrpSpPr>
      <p:grpSpPr>
        <a:xfrm>
          <a:off x="0" y="0"/>
          <a:ext cx="0" cy="0"/>
          <a:chOff x="0" y="0"/>
          <a:chExt cx="0" cy="0"/>
        </a:xfrm>
      </p:grpSpPr>
      <p:sp>
        <p:nvSpPr>
          <p:cNvPr id="1635" name="Google Shape;1635;p2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36" name="Google Shape;1636;p230"/>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7" name="Google Shape;1637;p230"/>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8" name="Google Shape;1638;p230"/>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9" name="Google Shape;1639;p230"/>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0" name="Google Shape;1640;p230"/>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1" name="Google Shape;1641;p230"/>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2" name="Google Shape;1642;p230"/>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3" name="Google Shape;1643;p230"/>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4" name="Google Shape;1644;p230"/>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5" name="Google Shape;1645;p230"/>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p230"/>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7" name="Google Shape;1647;p230"/>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8" name="Google Shape;1648;p230"/>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9" name="Google Shape;1649;p230"/>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0" name="Google Shape;1650;p230"/>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3" name="Shape 163"/>
        <p:cNvGrpSpPr/>
        <p:nvPr/>
      </p:nvGrpSpPr>
      <p:grpSpPr>
        <a:xfrm>
          <a:off x="0" y="0"/>
          <a:ext cx="0" cy="0"/>
          <a:chOff x="0" y="0"/>
          <a:chExt cx="0" cy="0"/>
        </a:xfrm>
      </p:grpSpPr>
      <p:sp>
        <p:nvSpPr>
          <p:cNvPr id="164" name="Google Shape;164;p23"/>
          <p:cNvSpPr txBox="1"/>
          <p:nvPr>
            <p:ph type="title"/>
          </p:nvPr>
        </p:nvSpPr>
        <p:spPr>
          <a:xfrm>
            <a:off x="1325798" y="99268"/>
            <a:ext cx="10254900" cy="11442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5" name="Google Shape;165;p23"/>
          <p:cNvSpPr txBox="1"/>
          <p:nvPr>
            <p:ph idx="1" type="body"/>
          </p:nvPr>
        </p:nvSpPr>
        <p:spPr>
          <a:xfrm>
            <a:off x="609562" y="1604399"/>
            <a:ext cx="10972200" cy="39774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51" name="Shape 1651"/>
        <p:cNvGrpSpPr/>
        <p:nvPr/>
      </p:nvGrpSpPr>
      <p:grpSpPr>
        <a:xfrm>
          <a:off x="0" y="0"/>
          <a:ext cx="0" cy="0"/>
          <a:chOff x="0" y="0"/>
          <a:chExt cx="0" cy="0"/>
        </a:xfrm>
      </p:grpSpPr>
      <p:sp>
        <p:nvSpPr>
          <p:cNvPr id="1652" name="Google Shape;1652;p2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53" name="Google Shape;1653;p231"/>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654" name="Google Shape;1654;p231"/>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655" name="Google Shape;1655;p231"/>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656" name="Shape 1656"/>
        <p:cNvGrpSpPr/>
        <p:nvPr/>
      </p:nvGrpSpPr>
      <p:grpSpPr>
        <a:xfrm>
          <a:off x="0" y="0"/>
          <a:ext cx="0" cy="0"/>
          <a:chOff x="0" y="0"/>
          <a:chExt cx="0" cy="0"/>
        </a:xfrm>
      </p:grpSpPr>
      <p:sp>
        <p:nvSpPr>
          <p:cNvPr id="1657" name="Google Shape;1657;p232"/>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658" name="Google Shape;1658;p232"/>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659" name="Google Shape;1659;p232"/>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660" name="Shape 1660"/>
        <p:cNvGrpSpPr/>
        <p:nvPr/>
      </p:nvGrpSpPr>
      <p:grpSpPr>
        <a:xfrm>
          <a:off x="0" y="0"/>
          <a:ext cx="0" cy="0"/>
          <a:chOff x="0" y="0"/>
          <a:chExt cx="0" cy="0"/>
        </a:xfrm>
      </p:grpSpPr>
      <p:sp>
        <p:nvSpPr>
          <p:cNvPr id="1661" name="Google Shape;1661;p2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662" name="Shape 1662"/>
        <p:cNvGrpSpPr/>
        <p:nvPr/>
      </p:nvGrpSpPr>
      <p:grpSpPr>
        <a:xfrm>
          <a:off x="0" y="0"/>
          <a:ext cx="0" cy="0"/>
          <a:chOff x="0" y="0"/>
          <a:chExt cx="0" cy="0"/>
        </a:xfrm>
      </p:grpSpPr>
      <p:sp>
        <p:nvSpPr>
          <p:cNvPr id="1663" name="Google Shape;1663;p2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664" name="Google Shape;1664;p234"/>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5" name="Google Shape;1665;p234"/>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6" name="Google Shape;1666;p234"/>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667" name="Google Shape;1667;p234"/>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668" name="Google Shape;1668;p234"/>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669" name="Google Shape;1669;p234"/>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670" name="Shape 1670"/>
        <p:cNvGrpSpPr/>
        <p:nvPr/>
      </p:nvGrpSpPr>
      <p:grpSpPr>
        <a:xfrm>
          <a:off x="0" y="0"/>
          <a:ext cx="0" cy="0"/>
          <a:chOff x="0" y="0"/>
          <a:chExt cx="0" cy="0"/>
        </a:xfrm>
      </p:grpSpPr>
      <p:sp>
        <p:nvSpPr>
          <p:cNvPr id="1671" name="Google Shape;1671;p235"/>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672" name="Google Shape;1672;p23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673" name="Shape 1673"/>
        <p:cNvGrpSpPr/>
        <p:nvPr/>
      </p:nvGrpSpPr>
      <p:grpSpPr>
        <a:xfrm>
          <a:off x="0" y="0"/>
          <a:ext cx="0" cy="0"/>
          <a:chOff x="0" y="0"/>
          <a:chExt cx="0" cy="0"/>
        </a:xfrm>
      </p:grpSpPr>
      <p:sp>
        <p:nvSpPr>
          <p:cNvPr id="1674" name="Google Shape;1674;p236"/>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675" name="Google Shape;1675;p23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676" name="Shape 1676"/>
        <p:cNvGrpSpPr/>
        <p:nvPr/>
      </p:nvGrpSpPr>
      <p:grpSpPr>
        <a:xfrm>
          <a:off x="0" y="0"/>
          <a:ext cx="0" cy="0"/>
          <a:chOff x="0" y="0"/>
          <a:chExt cx="0" cy="0"/>
        </a:xfrm>
      </p:grpSpPr>
      <p:sp>
        <p:nvSpPr>
          <p:cNvPr id="1677" name="Google Shape;1677;p237"/>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678" name="Google Shape;1678;p23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679" name="Shape 1679"/>
        <p:cNvGrpSpPr/>
        <p:nvPr/>
      </p:nvGrpSpPr>
      <p:grpSpPr>
        <a:xfrm>
          <a:off x="0" y="0"/>
          <a:ext cx="0" cy="0"/>
          <a:chOff x="0" y="0"/>
          <a:chExt cx="0" cy="0"/>
        </a:xfrm>
      </p:grpSpPr>
      <p:sp>
        <p:nvSpPr>
          <p:cNvPr id="1680" name="Google Shape;1680;p238"/>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681" name="Google Shape;1681;p23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682" name="Shape 1682"/>
        <p:cNvGrpSpPr/>
        <p:nvPr/>
      </p:nvGrpSpPr>
      <p:grpSpPr>
        <a:xfrm>
          <a:off x="0" y="0"/>
          <a:ext cx="0" cy="0"/>
          <a:chOff x="0" y="0"/>
          <a:chExt cx="0" cy="0"/>
        </a:xfrm>
      </p:grpSpPr>
      <p:sp>
        <p:nvSpPr>
          <p:cNvPr id="1683" name="Google Shape;1683;p239"/>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684" name="Google Shape;1684;p23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685" name="Shape 1685"/>
        <p:cNvGrpSpPr/>
        <p:nvPr/>
      </p:nvGrpSpPr>
      <p:grpSpPr>
        <a:xfrm>
          <a:off x="0" y="0"/>
          <a:ext cx="0" cy="0"/>
          <a:chOff x="0" y="0"/>
          <a:chExt cx="0" cy="0"/>
        </a:xfrm>
      </p:grpSpPr>
      <p:sp>
        <p:nvSpPr>
          <p:cNvPr id="1686" name="Google Shape;1686;p2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2">
  <p:cSld name="CAPTION_ONLY_2">
    <p:spTree>
      <p:nvGrpSpPr>
        <p:cNvPr id="166" name="Shape 166"/>
        <p:cNvGrpSpPr/>
        <p:nvPr/>
      </p:nvGrpSpPr>
      <p:grpSpPr>
        <a:xfrm>
          <a:off x="0" y="0"/>
          <a:ext cx="0" cy="0"/>
          <a:chOff x="0" y="0"/>
          <a:chExt cx="0" cy="0"/>
        </a:xfrm>
      </p:grpSpPr>
      <p:sp>
        <p:nvSpPr>
          <p:cNvPr id="167" name="Google Shape;167;p24"/>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24"/>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169" name="Google Shape;169;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687" name="Shape 1687"/>
        <p:cNvGrpSpPr/>
        <p:nvPr/>
      </p:nvGrpSpPr>
      <p:grpSpPr>
        <a:xfrm>
          <a:off x="0" y="0"/>
          <a:ext cx="0" cy="0"/>
          <a:chOff x="0" y="0"/>
          <a:chExt cx="0" cy="0"/>
        </a:xfrm>
      </p:grpSpPr>
      <p:sp>
        <p:nvSpPr>
          <p:cNvPr id="1688" name="Google Shape;1688;p2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689" name="Shape 1689"/>
        <p:cNvGrpSpPr/>
        <p:nvPr/>
      </p:nvGrpSpPr>
      <p:grpSpPr>
        <a:xfrm>
          <a:off x="0" y="0"/>
          <a:ext cx="0" cy="0"/>
          <a:chOff x="0" y="0"/>
          <a:chExt cx="0" cy="0"/>
        </a:xfrm>
      </p:grpSpPr>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690" name="Shape 1690"/>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691" name="Shape 1691"/>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692" name="Shape 1692"/>
        <p:cNvGrpSpPr/>
        <p:nvPr/>
      </p:nvGrpSpPr>
      <p:grpSpPr>
        <a:xfrm>
          <a:off x="0" y="0"/>
          <a:ext cx="0" cy="0"/>
          <a:chOff x="0" y="0"/>
          <a:chExt cx="0" cy="0"/>
        </a:xfrm>
      </p:grpSpPr>
      <p:sp>
        <p:nvSpPr>
          <p:cNvPr id="1693" name="Google Shape;1693;p245"/>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694" name="Google Shape;1694;p245"/>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695" name="Google Shape;1695;p245"/>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696" name="Google Shape;1696;p245"/>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697" name="Google Shape;1697;p245"/>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698" name="Google Shape;1698;p245"/>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699" name="Google Shape;1699;p245"/>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700" name="Google Shape;1700;p245"/>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701" name="Google Shape;1701;p245"/>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702" name="Google Shape;1702;p245"/>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703" name="Google Shape;1703;p245"/>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704" name="Google Shape;1704;p245"/>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705" name="Google Shape;1705;p245"/>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706" name="Google Shape;1706;p245"/>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707" name="Google Shape;1707;p245"/>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708" name="Google Shape;1708;p245"/>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709" name="Google Shape;1709;p245"/>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710" name="Google Shape;1710;p245"/>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711" name="Google Shape;1711;p245"/>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712" name="Google Shape;1712;p245"/>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713" name="Google Shape;1713;p245"/>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714" name="Google Shape;1714;p245"/>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715" name="Google Shape;1715;p245"/>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716" name="Google Shape;1716;p245"/>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717" name="Google Shape;1717;p245"/>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718" name="Google Shape;1718;p245"/>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719" name="Shape 1719"/>
        <p:cNvGrpSpPr/>
        <p:nvPr/>
      </p:nvGrpSpPr>
      <p:grpSpPr>
        <a:xfrm>
          <a:off x="0" y="0"/>
          <a:ext cx="0" cy="0"/>
          <a:chOff x="0" y="0"/>
          <a:chExt cx="0" cy="0"/>
        </a:xfrm>
      </p:grpSpPr>
      <p:sp>
        <p:nvSpPr>
          <p:cNvPr id="1720" name="Google Shape;1720;p246"/>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721" name="Google Shape;1721;p2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722" name="Google Shape;1722;p246"/>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727" name="Shape 1727"/>
        <p:cNvGrpSpPr/>
        <p:nvPr/>
      </p:nvGrpSpPr>
      <p:grpSpPr>
        <a:xfrm>
          <a:off x="0" y="0"/>
          <a:ext cx="0" cy="0"/>
          <a:chOff x="0" y="0"/>
          <a:chExt cx="0" cy="0"/>
        </a:xfrm>
      </p:grpSpPr>
      <p:sp>
        <p:nvSpPr>
          <p:cNvPr id="1728" name="Google Shape;1728;p248"/>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729" name="Shape 1729"/>
        <p:cNvGrpSpPr/>
        <p:nvPr/>
      </p:nvGrpSpPr>
      <p:grpSpPr>
        <a:xfrm>
          <a:off x="0" y="0"/>
          <a:ext cx="0" cy="0"/>
          <a:chOff x="0" y="0"/>
          <a:chExt cx="0" cy="0"/>
        </a:xfrm>
      </p:grpSpPr>
      <p:sp>
        <p:nvSpPr>
          <p:cNvPr id="1730" name="Google Shape;1730;p249"/>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31" name="Google Shape;1731;p249"/>
          <p:cNvGrpSpPr/>
          <p:nvPr/>
        </p:nvGrpSpPr>
        <p:grpSpPr>
          <a:xfrm>
            <a:off x="1094818" y="2421786"/>
            <a:ext cx="1182652" cy="1168627"/>
            <a:chOff x="1056942" y="1879090"/>
            <a:chExt cx="784200" cy="774900"/>
          </a:xfrm>
        </p:grpSpPr>
        <p:sp>
          <p:nvSpPr>
            <p:cNvPr id="1732" name="Google Shape;1732;p249"/>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33" name="Google Shape;1733;p24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734" name="Google Shape;1734;p249"/>
          <p:cNvGrpSpPr/>
          <p:nvPr/>
        </p:nvGrpSpPr>
        <p:grpSpPr>
          <a:xfrm>
            <a:off x="4034701" y="2421786"/>
            <a:ext cx="1182652" cy="1168627"/>
            <a:chOff x="1056942" y="1879090"/>
            <a:chExt cx="784200" cy="774900"/>
          </a:xfrm>
        </p:grpSpPr>
        <p:sp>
          <p:nvSpPr>
            <p:cNvPr id="1735" name="Google Shape;1735;p249"/>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36" name="Google Shape;1736;p24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737" name="Google Shape;1737;p249"/>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38" name="Google Shape;1738;p249"/>
          <p:cNvGrpSpPr/>
          <p:nvPr/>
        </p:nvGrpSpPr>
        <p:grpSpPr>
          <a:xfrm>
            <a:off x="6974568" y="2421786"/>
            <a:ext cx="1182652" cy="1168627"/>
            <a:chOff x="1056942" y="1879090"/>
            <a:chExt cx="784200" cy="774900"/>
          </a:xfrm>
        </p:grpSpPr>
        <p:sp>
          <p:nvSpPr>
            <p:cNvPr id="1739" name="Google Shape;1739;p249"/>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40" name="Google Shape;1740;p24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741" name="Google Shape;1741;p249"/>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42" name="Google Shape;1742;p249"/>
          <p:cNvGrpSpPr/>
          <p:nvPr/>
        </p:nvGrpSpPr>
        <p:grpSpPr>
          <a:xfrm>
            <a:off x="9928835" y="2421786"/>
            <a:ext cx="1182652" cy="1168627"/>
            <a:chOff x="1056942" y="1879090"/>
            <a:chExt cx="784200" cy="774900"/>
          </a:xfrm>
        </p:grpSpPr>
        <p:sp>
          <p:nvSpPr>
            <p:cNvPr id="1743" name="Google Shape;1743;p249"/>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44" name="Google Shape;1744;p24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745" name="Google Shape;1745;p249"/>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746" name="Google Shape;1746;p249"/>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747" name="Google Shape;1747;p249"/>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748" name="Google Shape;1748;p249"/>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749" name="Shape 1749"/>
        <p:cNvGrpSpPr/>
        <p:nvPr/>
      </p:nvGrpSpPr>
      <p:grpSpPr>
        <a:xfrm>
          <a:off x="0" y="0"/>
          <a:ext cx="0" cy="0"/>
          <a:chOff x="0" y="0"/>
          <a:chExt cx="0" cy="0"/>
        </a:xfrm>
      </p:grpSpPr>
      <p:sp>
        <p:nvSpPr>
          <p:cNvPr id="1750" name="Google Shape;1750;p250"/>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51" name="Google Shape;1751;p250"/>
          <p:cNvGrpSpPr/>
          <p:nvPr/>
        </p:nvGrpSpPr>
        <p:grpSpPr>
          <a:xfrm>
            <a:off x="2564735" y="823052"/>
            <a:ext cx="1182652" cy="1168627"/>
            <a:chOff x="1056942" y="1879090"/>
            <a:chExt cx="784200" cy="774900"/>
          </a:xfrm>
        </p:grpSpPr>
        <p:sp>
          <p:nvSpPr>
            <p:cNvPr id="1752" name="Google Shape;1752;p250"/>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53" name="Google Shape;1753;p25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754" name="Google Shape;1754;p250"/>
          <p:cNvGrpSpPr/>
          <p:nvPr/>
        </p:nvGrpSpPr>
        <p:grpSpPr>
          <a:xfrm>
            <a:off x="5504618" y="823052"/>
            <a:ext cx="1182652" cy="1168627"/>
            <a:chOff x="1056942" y="1879090"/>
            <a:chExt cx="784200" cy="774900"/>
          </a:xfrm>
        </p:grpSpPr>
        <p:sp>
          <p:nvSpPr>
            <p:cNvPr id="1755" name="Google Shape;1755;p250"/>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56" name="Google Shape;1756;p250"/>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757" name="Google Shape;1757;p250"/>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58" name="Google Shape;1758;p250"/>
          <p:cNvGrpSpPr/>
          <p:nvPr/>
        </p:nvGrpSpPr>
        <p:grpSpPr>
          <a:xfrm>
            <a:off x="8444485" y="823052"/>
            <a:ext cx="1182652" cy="1168627"/>
            <a:chOff x="1056942" y="1879090"/>
            <a:chExt cx="784200" cy="774900"/>
          </a:xfrm>
        </p:grpSpPr>
        <p:sp>
          <p:nvSpPr>
            <p:cNvPr id="1759" name="Google Shape;1759;p250"/>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60" name="Google Shape;1760;p250"/>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761" name="Google Shape;1761;p250"/>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762" name="Google Shape;1762;p250"/>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763" name="Google Shape;1763;p250"/>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764" name="Google Shape;1764;p250"/>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65" name="Google Shape;1765;p250"/>
          <p:cNvGrpSpPr/>
          <p:nvPr/>
        </p:nvGrpSpPr>
        <p:grpSpPr>
          <a:xfrm>
            <a:off x="4034668" y="3837819"/>
            <a:ext cx="1182652" cy="1168627"/>
            <a:chOff x="1056942" y="1879090"/>
            <a:chExt cx="784200" cy="774900"/>
          </a:xfrm>
        </p:grpSpPr>
        <p:sp>
          <p:nvSpPr>
            <p:cNvPr id="1766" name="Google Shape;1766;p250"/>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67" name="Google Shape;1767;p250"/>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768" name="Google Shape;1768;p250"/>
          <p:cNvGrpSpPr/>
          <p:nvPr/>
        </p:nvGrpSpPr>
        <p:grpSpPr>
          <a:xfrm>
            <a:off x="6974551" y="3837819"/>
            <a:ext cx="1182652" cy="1168627"/>
            <a:chOff x="1056942" y="1879090"/>
            <a:chExt cx="784200" cy="774900"/>
          </a:xfrm>
        </p:grpSpPr>
        <p:sp>
          <p:nvSpPr>
            <p:cNvPr id="1769" name="Google Shape;1769;p250"/>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70" name="Google Shape;1770;p250"/>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771" name="Google Shape;1771;p250"/>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772" name="Google Shape;1772;p250"/>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773" name="Shape 1773"/>
        <p:cNvGrpSpPr/>
        <p:nvPr/>
      </p:nvGrpSpPr>
      <p:grpSpPr>
        <a:xfrm>
          <a:off x="0" y="0"/>
          <a:ext cx="0" cy="0"/>
          <a:chOff x="0" y="0"/>
          <a:chExt cx="0" cy="0"/>
        </a:xfrm>
      </p:grpSpPr>
      <p:sp>
        <p:nvSpPr>
          <p:cNvPr id="1774" name="Google Shape;1774;p251"/>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75" name="Google Shape;1775;p251"/>
          <p:cNvGrpSpPr/>
          <p:nvPr/>
        </p:nvGrpSpPr>
        <p:grpSpPr>
          <a:xfrm>
            <a:off x="2564751" y="2432819"/>
            <a:ext cx="1182652" cy="1168627"/>
            <a:chOff x="1056942" y="1879090"/>
            <a:chExt cx="784200" cy="774900"/>
          </a:xfrm>
        </p:grpSpPr>
        <p:sp>
          <p:nvSpPr>
            <p:cNvPr id="1776" name="Google Shape;1776;p251"/>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77" name="Google Shape;1777;p25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778" name="Google Shape;1778;p251"/>
          <p:cNvGrpSpPr/>
          <p:nvPr/>
        </p:nvGrpSpPr>
        <p:grpSpPr>
          <a:xfrm>
            <a:off x="5504635" y="2432819"/>
            <a:ext cx="1182652" cy="1168627"/>
            <a:chOff x="1056942" y="1879090"/>
            <a:chExt cx="784200" cy="774900"/>
          </a:xfrm>
        </p:grpSpPr>
        <p:sp>
          <p:nvSpPr>
            <p:cNvPr id="1779" name="Google Shape;1779;p251"/>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p25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781" name="Google Shape;1781;p251"/>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82" name="Google Shape;1782;p251"/>
          <p:cNvGrpSpPr/>
          <p:nvPr/>
        </p:nvGrpSpPr>
        <p:grpSpPr>
          <a:xfrm>
            <a:off x="8444501" y="2432819"/>
            <a:ext cx="1182652" cy="1168627"/>
            <a:chOff x="1056942" y="1879090"/>
            <a:chExt cx="784200" cy="774900"/>
          </a:xfrm>
        </p:grpSpPr>
        <p:sp>
          <p:nvSpPr>
            <p:cNvPr id="1783" name="Google Shape;1783;p251"/>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84" name="Google Shape;1784;p25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785" name="Google Shape;1785;p251"/>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786" name="Google Shape;1786;p251"/>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787" name="Google Shape;1787;p251"/>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70" name="Shape 170"/>
        <p:cNvGrpSpPr/>
        <p:nvPr/>
      </p:nvGrpSpPr>
      <p:grpSpPr>
        <a:xfrm>
          <a:off x="0" y="0"/>
          <a:ext cx="0" cy="0"/>
          <a:chOff x="0" y="0"/>
          <a:chExt cx="0" cy="0"/>
        </a:xfrm>
      </p:grpSpPr>
      <p:sp>
        <p:nvSpPr>
          <p:cNvPr id="171" name="Google Shape;171;p25"/>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25"/>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73" name="Google Shape;173;p25"/>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74" name="Google Shape;174;p25"/>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000"/>
              <a:buNone/>
              <a:defRPr>
                <a:solidFill>
                  <a:schemeClr val="lt1"/>
                </a:solidFill>
              </a:defRPr>
            </a:lvl1pPr>
            <a:lvl2pPr lvl="1" rtl="0">
              <a:spcBef>
                <a:spcPts val="0"/>
              </a:spcBef>
              <a:spcAft>
                <a:spcPts val="0"/>
              </a:spcAft>
              <a:buClr>
                <a:schemeClr val="lt1"/>
              </a:buClr>
              <a:buSzPts val="4000"/>
              <a:buNone/>
              <a:defRPr>
                <a:solidFill>
                  <a:schemeClr val="lt1"/>
                </a:solidFill>
              </a:defRPr>
            </a:lvl2pPr>
            <a:lvl3pPr lvl="2" rtl="0">
              <a:spcBef>
                <a:spcPts val="0"/>
              </a:spcBef>
              <a:spcAft>
                <a:spcPts val="0"/>
              </a:spcAft>
              <a:buClr>
                <a:schemeClr val="lt1"/>
              </a:buClr>
              <a:buSzPts val="4000"/>
              <a:buNone/>
              <a:defRPr>
                <a:solidFill>
                  <a:schemeClr val="lt1"/>
                </a:solidFill>
              </a:defRPr>
            </a:lvl3pPr>
            <a:lvl4pPr lvl="3" rtl="0">
              <a:spcBef>
                <a:spcPts val="0"/>
              </a:spcBef>
              <a:spcAft>
                <a:spcPts val="0"/>
              </a:spcAft>
              <a:buClr>
                <a:schemeClr val="lt1"/>
              </a:buClr>
              <a:buSzPts val="4000"/>
              <a:buNone/>
              <a:defRPr>
                <a:solidFill>
                  <a:schemeClr val="lt1"/>
                </a:solidFill>
              </a:defRPr>
            </a:lvl4pPr>
            <a:lvl5pPr lvl="4" rtl="0">
              <a:spcBef>
                <a:spcPts val="0"/>
              </a:spcBef>
              <a:spcAft>
                <a:spcPts val="0"/>
              </a:spcAft>
              <a:buClr>
                <a:schemeClr val="lt1"/>
              </a:buClr>
              <a:buSzPts val="4000"/>
              <a:buNone/>
              <a:defRPr>
                <a:solidFill>
                  <a:schemeClr val="lt1"/>
                </a:solidFill>
              </a:defRPr>
            </a:lvl5pPr>
            <a:lvl6pPr lvl="5" rtl="0">
              <a:spcBef>
                <a:spcPts val="0"/>
              </a:spcBef>
              <a:spcAft>
                <a:spcPts val="0"/>
              </a:spcAft>
              <a:buClr>
                <a:schemeClr val="lt1"/>
              </a:buClr>
              <a:buSzPts val="4000"/>
              <a:buNone/>
              <a:defRPr>
                <a:solidFill>
                  <a:schemeClr val="lt1"/>
                </a:solidFill>
              </a:defRPr>
            </a:lvl6pPr>
            <a:lvl7pPr lvl="6" rtl="0">
              <a:spcBef>
                <a:spcPts val="0"/>
              </a:spcBef>
              <a:spcAft>
                <a:spcPts val="0"/>
              </a:spcAft>
              <a:buClr>
                <a:schemeClr val="lt1"/>
              </a:buClr>
              <a:buSzPts val="4000"/>
              <a:buNone/>
              <a:defRPr>
                <a:solidFill>
                  <a:schemeClr val="lt1"/>
                </a:solidFill>
              </a:defRPr>
            </a:lvl7pPr>
            <a:lvl8pPr lvl="7" rtl="0">
              <a:spcBef>
                <a:spcPts val="0"/>
              </a:spcBef>
              <a:spcAft>
                <a:spcPts val="0"/>
              </a:spcAft>
              <a:buClr>
                <a:schemeClr val="lt1"/>
              </a:buClr>
              <a:buSzPts val="4000"/>
              <a:buNone/>
              <a:defRPr>
                <a:solidFill>
                  <a:schemeClr val="lt1"/>
                </a:solidFill>
              </a:defRPr>
            </a:lvl8pPr>
            <a:lvl9pPr lvl="8" rtl="0">
              <a:spcBef>
                <a:spcPts val="0"/>
              </a:spcBef>
              <a:spcAft>
                <a:spcPts val="0"/>
              </a:spcAft>
              <a:buClr>
                <a:schemeClr val="lt1"/>
              </a:buClr>
              <a:buSzPts val="4000"/>
              <a:buNone/>
              <a:defRPr>
                <a:solidFill>
                  <a:schemeClr val="lt1"/>
                </a:solidFill>
              </a:defRPr>
            </a:lvl9pPr>
          </a:lstStyle>
          <a:p/>
        </p:txBody>
      </p:sp>
      <p:sp>
        <p:nvSpPr>
          <p:cNvPr id="175" name="Google Shape;175;p25"/>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76" name="Google Shape;176;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788" name="Shape 1788"/>
        <p:cNvGrpSpPr/>
        <p:nvPr/>
      </p:nvGrpSpPr>
      <p:grpSpPr>
        <a:xfrm>
          <a:off x="0" y="0"/>
          <a:ext cx="0" cy="0"/>
          <a:chOff x="0" y="0"/>
          <a:chExt cx="0" cy="0"/>
        </a:xfrm>
      </p:grpSpPr>
      <p:sp>
        <p:nvSpPr>
          <p:cNvPr id="1789" name="Google Shape;1789;p2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790" name="Google Shape;1790;p252"/>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1" name="Google Shape;1791;p252"/>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2" name="Google Shape;1792;p252"/>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3" name="Google Shape;1793;p252"/>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4" name="Google Shape;1794;p252"/>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p252"/>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6" name="Google Shape;1796;p252"/>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7" name="Google Shape;1797;p252"/>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8" name="Google Shape;1798;p252"/>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9" name="Google Shape;1799;p252"/>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0" name="Google Shape;1800;p252"/>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1" name="Google Shape;1801;p252"/>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2" name="Google Shape;1802;p252"/>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3" name="Google Shape;1803;p252"/>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4" name="Google Shape;1804;p252"/>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05" name="Shape 1805"/>
        <p:cNvGrpSpPr/>
        <p:nvPr/>
      </p:nvGrpSpPr>
      <p:grpSpPr>
        <a:xfrm>
          <a:off x="0" y="0"/>
          <a:ext cx="0" cy="0"/>
          <a:chOff x="0" y="0"/>
          <a:chExt cx="0" cy="0"/>
        </a:xfrm>
      </p:grpSpPr>
      <p:sp>
        <p:nvSpPr>
          <p:cNvPr id="1806" name="Google Shape;1806;p2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807" name="Google Shape;1807;p253"/>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08" name="Google Shape;1808;p253"/>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09" name="Google Shape;1809;p253"/>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810" name="Shape 1810"/>
        <p:cNvGrpSpPr/>
        <p:nvPr/>
      </p:nvGrpSpPr>
      <p:grpSpPr>
        <a:xfrm>
          <a:off x="0" y="0"/>
          <a:ext cx="0" cy="0"/>
          <a:chOff x="0" y="0"/>
          <a:chExt cx="0" cy="0"/>
        </a:xfrm>
      </p:grpSpPr>
      <p:sp>
        <p:nvSpPr>
          <p:cNvPr id="1811" name="Google Shape;1811;p254"/>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812" name="Google Shape;1812;p254"/>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13" name="Google Shape;1813;p254"/>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814" name="Shape 1814"/>
        <p:cNvGrpSpPr/>
        <p:nvPr/>
      </p:nvGrpSpPr>
      <p:grpSpPr>
        <a:xfrm>
          <a:off x="0" y="0"/>
          <a:ext cx="0" cy="0"/>
          <a:chOff x="0" y="0"/>
          <a:chExt cx="0" cy="0"/>
        </a:xfrm>
      </p:grpSpPr>
      <p:sp>
        <p:nvSpPr>
          <p:cNvPr id="1815" name="Google Shape;1815;p2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816" name="Shape 1816"/>
        <p:cNvGrpSpPr/>
        <p:nvPr/>
      </p:nvGrpSpPr>
      <p:grpSpPr>
        <a:xfrm>
          <a:off x="0" y="0"/>
          <a:ext cx="0" cy="0"/>
          <a:chOff x="0" y="0"/>
          <a:chExt cx="0" cy="0"/>
        </a:xfrm>
      </p:grpSpPr>
      <p:sp>
        <p:nvSpPr>
          <p:cNvPr id="1817" name="Google Shape;1817;p2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818" name="Google Shape;1818;p256"/>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9" name="Google Shape;1819;p256"/>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0" name="Google Shape;1820;p256"/>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821" name="Google Shape;1821;p256"/>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822" name="Google Shape;1822;p256"/>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823" name="Google Shape;1823;p256"/>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824" name="Shape 1824"/>
        <p:cNvGrpSpPr/>
        <p:nvPr/>
      </p:nvGrpSpPr>
      <p:grpSpPr>
        <a:xfrm>
          <a:off x="0" y="0"/>
          <a:ext cx="0" cy="0"/>
          <a:chOff x="0" y="0"/>
          <a:chExt cx="0" cy="0"/>
        </a:xfrm>
      </p:grpSpPr>
      <p:sp>
        <p:nvSpPr>
          <p:cNvPr id="1825" name="Google Shape;1825;p257"/>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826" name="Google Shape;1826;p25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827" name="Shape 1827"/>
        <p:cNvGrpSpPr/>
        <p:nvPr/>
      </p:nvGrpSpPr>
      <p:grpSpPr>
        <a:xfrm>
          <a:off x="0" y="0"/>
          <a:ext cx="0" cy="0"/>
          <a:chOff x="0" y="0"/>
          <a:chExt cx="0" cy="0"/>
        </a:xfrm>
      </p:grpSpPr>
      <p:sp>
        <p:nvSpPr>
          <p:cNvPr id="1828" name="Google Shape;1828;p258"/>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829" name="Google Shape;1829;p25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830" name="Shape 1830"/>
        <p:cNvGrpSpPr/>
        <p:nvPr/>
      </p:nvGrpSpPr>
      <p:grpSpPr>
        <a:xfrm>
          <a:off x="0" y="0"/>
          <a:ext cx="0" cy="0"/>
          <a:chOff x="0" y="0"/>
          <a:chExt cx="0" cy="0"/>
        </a:xfrm>
      </p:grpSpPr>
      <p:sp>
        <p:nvSpPr>
          <p:cNvPr id="1831" name="Google Shape;1831;p259"/>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832" name="Google Shape;1832;p25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833" name="Shape 1833"/>
        <p:cNvGrpSpPr/>
        <p:nvPr/>
      </p:nvGrpSpPr>
      <p:grpSpPr>
        <a:xfrm>
          <a:off x="0" y="0"/>
          <a:ext cx="0" cy="0"/>
          <a:chOff x="0" y="0"/>
          <a:chExt cx="0" cy="0"/>
        </a:xfrm>
      </p:grpSpPr>
      <p:sp>
        <p:nvSpPr>
          <p:cNvPr id="1834" name="Google Shape;1834;p260"/>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835" name="Google Shape;1835;p26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836" name="Shape 1836"/>
        <p:cNvGrpSpPr/>
        <p:nvPr/>
      </p:nvGrpSpPr>
      <p:grpSpPr>
        <a:xfrm>
          <a:off x="0" y="0"/>
          <a:ext cx="0" cy="0"/>
          <a:chOff x="0" y="0"/>
          <a:chExt cx="0" cy="0"/>
        </a:xfrm>
      </p:grpSpPr>
      <p:sp>
        <p:nvSpPr>
          <p:cNvPr id="1837" name="Google Shape;1837;p261"/>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838" name="Google Shape;1838;p26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27"/>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839" name="Shape 1839"/>
        <p:cNvGrpSpPr/>
        <p:nvPr/>
      </p:nvGrpSpPr>
      <p:grpSpPr>
        <a:xfrm>
          <a:off x="0" y="0"/>
          <a:ext cx="0" cy="0"/>
          <a:chOff x="0" y="0"/>
          <a:chExt cx="0" cy="0"/>
        </a:xfrm>
      </p:grpSpPr>
      <p:sp>
        <p:nvSpPr>
          <p:cNvPr id="1840" name="Google Shape;1840;p2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841" name="Shape 1841"/>
        <p:cNvGrpSpPr/>
        <p:nvPr/>
      </p:nvGrpSpPr>
      <p:grpSpPr>
        <a:xfrm>
          <a:off x="0" y="0"/>
          <a:ext cx="0" cy="0"/>
          <a:chOff x="0" y="0"/>
          <a:chExt cx="0" cy="0"/>
        </a:xfrm>
      </p:grpSpPr>
      <p:sp>
        <p:nvSpPr>
          <p:cNvPr id="1842" name="Google Shape;1842;p2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843" name="Shape 1843"/>
        <p:cNvGrpSpPr/>
        <p:nvPr/>
      </p:nvGrpSpPr>
      <p:grpSpPr>
        <a:xfrm>
          <a:off x="0" y="0"/>
          <a:ext cx="0" cy="0"/>
          <a:chOff x="0" y="0"/>
          <a:chExt cx="0" cy="0"/>
        </a:xfrm>
      </p:grpSpPr>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844" name="Shape 1844"/>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845" name="Shape 1845"/>
        <p:cNvGrpSpPr/>
        <p:nvPr/>
      </p:nvGrpSpPr>
      <p:grpSpPr>
        <a:xfrm>
          <a:off x="0" y="0"/>
          <a:ext cx="0" cy="0"/>
          <a:chOff x="0" y="0"/>
          <a:chExt cx="0" cy="0"/>
        </a:xfrm>
      </p:grpSpPr>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1846" name="Shape 1846"/>
        <p:cNvGrpSpPr/>
        <p:nvPr/>
      </p:nvGrpSpPr>
      <p:grpSpPr>
        <a:xfrm>
          <a:off x="0" y="0"/>
          <a:ext cx="0" cy="0"/>
          <a:chOff x="0" y="0"/>
          <a:chExt cx="0" cy="0"/>
        </a:xfrm>
      </p:grpSpPr>
      <p:sp>
        <p:nvSpPr>
          <p:cNvPr id="1847" name="Google Shape;1847;p267"/>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1848" name="Google Shape;1848;p267"/>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1849" name="Google Shape;1849;p267"/>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1850" name="Google Shape;1850;p267"/>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1851" name="Google Shape;1851;p267"/>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1852" name="Google Shape;1852;p267"/>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1853" name="Google Shape;1853;p267"/>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854" name="Google Shape;1854;p267"/>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855" name="Google Shape;1855;p267"/>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1856" name="Google Shape;1856;p267"/>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1857" name="Google Shape;1857;p267"/>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1858" name="Google Shape;1858;p267"/>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1859" name="Google Shape;1859;p267"/>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1860" name="Google Shape;1860;p267"/>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1861" name="Google Shape;1861;p267"/>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1862" name="Google Shape;1862;p267"/>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1863" name="Google Shape;1863;p267"/>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1864" name="Google Shape;1864;p267"/>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1865" name="Google Shape;1865;p267"/>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1866" name="Google Shape;1866;p267"/>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1867" name="Google Shape;1867;p267"/>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1868" name="Google Shape;1868;p267"/>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1869" name="Google Shape;1869;p267"/>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1870" name="Google Shape;1870;p267"/>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1871" name="Google Shape;1871;p267"/>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1872" name="Google Shape;1872;p267"/>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1873" name="Shape 1873"/>
        <p:cNvGrpSpPr/>
        <p:nvPr/>
      </p:nvGrpSpPr>
      <p:grpSpPr>
        <a:xfrm>
          <a:off x="0" y="0"/>
          <a:ext cx="0" cy="0"/>
          <a:chOff x="0" y="0"/>
          <a:chExt cx="0" cy="0"/>
        </a:xfrm>
      </p:grpSpPr>
      <p:sp>
        <p:nvSpPr>
          <p:cNvPr id="1874" name="Google Shape;1874;p268"/>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875" name="Google Shape;1875;p2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1876" name="Google Shape;1876;p268"/>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881" name="Shape 1881"/>
        <p:cNvGrpSpPr/>
        <p:nvPr/>
      </p:nvGrpSpPr>
      <p:grpSpPr>
        <a:xfrm>
          <a:off x="0" y="0"/>
          <a:ext cx="0" cy="0"/>
          <a:chOff x="0" y="0"/>
          <a:chExt cx="0" cy="0"/>
        </a:xfrm>
      </p:grpSpPr>
      <p:sp>
        <p:nvSpPr>
          <p:cNvPr id="1882" name="Google Shape;1882;p270"/>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883" name="Shape 1883"/>
        <p:cNvGrpSpPr/>
        <p:nvPr/>
      </p:nvGrpSpPr>
      <p:grpSpPr>
        <a:xfrm>
          <a:off x="0" y="0"/>
          <a:ext cx="0" cy="0"/>
          <a:chOff x="0" y="0"/>
          <a:chExt cx="0" cy="0"/>
        </a:xfrm>
      </p:grpSpPr>
      <p:sp>
        <p:nvSpPr>
          <p:cNvPr id="1884" name="Google Shape;1884;p271"/>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85" name="Google Shape;1885;p271"/>
          <p:cNvGrpSpPr/>
          <p:nvPr/>
        </p:nvGrpSpPr>
        <p:grpSpPr>
          <a:xfrm>
            <a:off x="1094818" y="2421786"/>
            <a:ext cx="1182652" cy="1168627"/>
            <a:chOff x="1056942" y="1879090"/>
            <a:chExt cx="784200" cy="774900"/>
          </a:xfrm>
        </p:grpSpPr>
        <p:sp>
          <p:nvSpPr>
            <p:cNvPr id="1886" name="Google Shape;1886;p271"/>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p27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888" name="Google Shape;1888;p271"/>
          <p:cNvGrpSpPr/>
          <p:nvPr/>
        </p:nvGrpSpPr>
        <p:grpSpPr>
          <a:xfrm>
            <a:off x="4034701" y="2421786"/>
            <a:ext cx="1182652" cy="1168627"/>
            <a:chOff x="1056942" y="1879090"/>
            <a:chExt cx="784200" cy="774900"/>
          </a:xfrm>
        </p:grpSpPr>
        <p:sp>
          <p:nvSpPr>
            <p:cNvPr id="1889" name="Google Shape;1889;p271"/>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27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891" name="Google Shape;1891;p271"/>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92" name="Google Shape;1892;p271"/>
          <p:cNvGrpSpPr/>
          <p:nvPr/>
        </p:nvGrpSpPr>
        <p:grpSpPr>
          <a:xfrm>
            <a:off x="6974568" y="2421786"/>
            <a:ext cx="1182652" cy="1168627"/>
            <a:chOff x="1056942" y="1879090"/>
            <a:chExt cx="784200" cy="774900"/>
          </a:xfrm>
        </p:grpSpPr>
        <p:sp>
          <p:nvSpPr>
            <p:cNvPr id="1893" name="Google Shape;1893;p271"/>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894" name="Google Shape;1894;p27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895" name="Google Shape;1895;p271"/>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96" name="Google Shape;1896;p271"/>
          <p:cNvGrpSpPr/>
          <p:nvPr/>
        </p:nvGrpSpPr>
        <p:grpSpPr>
          <a:xfrm>
            <a:off x="9928835" y="2421786"/>
            <a:ext cx="1182652" cy="1168627"/>
            <a:chOff x="1056942" y="1879090"/>
            <a:chExt cx="784200" cy="774900"/>
          </a:xfrm>
        </p:grpSpPr>
        <p:sp>
          <p:nvSpPr>
            <p:cNvPr id="1897" name="Google Shape;1897;p271"/>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898" name="Google Shape;1898;p27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899" name="Google Shape;1899;p271"/>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900" name="Google Shape;1900;p271"/>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901" name="Google Shape;1901;p271"/>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1902" name="Google Shape;1902;p271"/>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1903" name="Shape 1903"/>
        <p:cNvGrpSpPr/>
        <p:nvPr/>
      </p:nvGrpSpPr>
      <p:grpSpPr>
        <a:xfrm>
          <a:off x="0" y="0"/>
          <a:ext cx="0" cy="0"/>
          <a:chOff x="0" y="0"/>
          <a:chExt cx="0" cy="0"/>
        </a:xfrm>
      </p:grpSpPr>
      <p:sp>
        <p:nvSpPr>
          <p:cNvPr id="1904" name="Google Shape;1904;p272"/>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05" name="Google Shape;1905;p272"/>
          <p:cNvGrpSpPr/>
          <p:nvPr/>
        </p:nvGrpSpPr>
        <p:grpSpPr>
          <a:xfrm>
            <a:off x="2564735" y="823052"/>
            <a:ext cx="1182652" cy="1168627"/>
            <a:chOff x="1056942" y="1879090"/>
            <a:chExt cx="784200" cy="774900"/>
          </a:xfrm>
        </p:grpSpPr>
        <p:sp>
          <p:nvSpPr>
            <p:cNvPr id="1906" name="Google Shape;1906;p272"/>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07" name="Google Shape;1907;p27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908" name="Google Shape;1908;p272"/>
          <p:cNvGrpSpPr/>
          <p:nvPr/>
        </p:nvGrpSpPr>
        <p:grpSpPr>
          <a:xfrm>
            <a:off x="5504618" y="823052"/>
            <a:ext cx="1182652" cy="1168627"/>
            <a:chOff x="1056942" y="1879090"/>
            <a:chExt cx="784200" cy="774900"/>
          </a:xfrm>
        </p:grpSpPr>
        <p:sp>
          <p:nvSpPr>
            <p:cNvPr id="1909" name="Google Shape;1909;p272"/>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10" name="Google Shape;1910;p272"/>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911" name="Google Shape;1911;p272"/>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12" name="Google Shape;1912;p272"/>
          <p:cNvGrpSpPr/>
          <p:nvPr/>
        </p:nvGrpSpPr>
        <p:grpSpPr>
          <a:xfrm>
            <a:off x="8444485" y="823052"/>
            <a:ext cx="1182652" cy="1168627"/>
            <a:chOff x="1056942" y="1879090"/>
            <a:chExt cx="784200" cy="774900"/>
          </a:xfrm>
        </p:grpSpPr>
        <p:sp>
          <p:nvSpPr>
            <p:cNvPr id="1913" name="Google Shape;1913;p272"/>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14" name="Google Shape;1914;p272"/>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915" name="Google Shape;1915;p272"/>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916" name="Google Shape;1916;p272"/>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1917" name="Google Shape;1917;p272"/>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918" name="Google Shape;1918;p272"/>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19" name="Google Shape;1919;p272"/>
          <p:cNvGrpSpPr/>
          <p:nvPr/>
        </p:nvGrpSpPr>
        <p:grpSpPr>
          <a:xfrm>
            <a:off x="4034668" y="3837819"/>
            <a:ext cx="1182652" cy="1168627"/>
            <a:chOff x="1056942" y="1879090"/>
            <a:chExt cx="784200" cy="774900"/>
          </a:xfrm>
        </p:grpSpPr>
        <p:sp>
          <p:nvSpPr>
            <p:cNvPr id="1920" name="Google Shape;1920;p272"/>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21" name="Google Shape;1921;p272"/>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1922" name="Google Shape;1922;p272"/>
          <p:cNvGrpSpPr/>
          <p:nvPr/>
        </p:nvGrpSpPr>
        <p:grpSpPr>
          <a:xfrm>
            <a:off x="6974551" y="3837819"/>
            <a:ext cx="1182652" cy="1168627"/>
            <a:chOff x="1056942" y="1879090"/>
            <a:chExt cx="784200" cy="774900"/>
          </a:xfrm>
        </p:grpSpPr>
        <p:sp>
          <p:nvSpPr>
            <p:cNvPr id="1923" name="Google Shape;1923;p272"/>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24" name="Google Shape;1924;p272"/>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1925" name="Google Shape;1925;p272"/>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1926" name="Google Shape;1926;p272"/>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5" name="Google Shape;185;p28"/>
          <p:cNvGrpSpPr/>
          <p:nvPr/>
        </p:nvGrpSpPr>
        <p:grpSpPr>
          <a:xfrm>
            <a:off x="1094818" y="2421786"/>
            <a:ext cx="1182652" cy="1168627"/>
            <a:chOff x="1056942" y="1879090"/>
            <a:chExt cx="784200" cy="774900"/>
          </a:xfrm>
        </p:grpSpPr>
        <p:sp>
          <p:nvSpPr>
            <p:cNvPr id="186" name="Google Shape;186;p28"/>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2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88" name="Google Shape;188;p28"/>
          <p:cNvGrpSpPr/>
          <p:nvPr/>
        </p:nvGrpSpPr>
        <p:grpSpPr>
          <a:xfrm>
            <a:off x="4034701" y="2421786"/>
            <a:ext cx="1182652" cy="1168627"/>
            <a:chOff x="1056942" y="1879090"/>
            <a:chExt cx="784200" cy="774900"/>
          </a:xfrm>
        </p:grpSpPr>
        <p:sp>
          <p:nvSpPr>
            <p:cNvPr id="189" name="Google Shape;189;p28"/>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91" name="Google Shape;191;p28"/>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2" name="Google Shape;192;p28"/>
          <p:cNvGrpSpPr/>
          <p:nvPr/>
        </p:nvGrpSpPr>
        <p:grpSpPr>
          <a:xfrm>
            <a:off x="6974568" y="2421786"/>
            <a:ext cx="1182652" cy="1168627"/>
            <a:chOff x="1056942" y="1879090"/>
            <a:chExt cx="784200" cy="774900"/>
          </a:xfrm>
        </p:grpSpPr>
        <p:sp>
          <p:nvSpPr>
            <p:cNvPr id="193" name="Google Shape;193;p28"/>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2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95" name="Google Shape;195;p28"/>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6" name="Google Shape;196;p28"/>
          <p:cNvGrpSpPr/>
          <p:nvPr/>
        </p:nvGrpSpPr>
        <p:grpSpPr>
          <a:xfrm>
            <a:off x="9928835" y="2421786"/>
            <a:ext cx="1182652" cy="1168627"/>
            <a:chOff x="1056942" y="1879090"/>
            <a:chExt cx="784200" cy="774900"/>
          </a:xfrm>
        </p:grpSpPr>
        <p:sp>
          <p:nvSpPr>
            <p:cNvPr id="197" name="Google Shape;197;p28"/>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28"/>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199" name="Google Shape;199;p28"/>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00" name="Google Shape;200;p28"/>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01" name="Google Shape;201;p28"/>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202" name="Google Shape;202;p28"/>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1927" name="Shape 1927"/>
        <p:cNvGrpSpPr/>
        <p:nvPr/>
      </p:nvGrpSpPr>
      <p:grpSpPr>
        <a:xfrm>
          <a:off x="0" y="0"/>
          <a:ext cx="0" cy="0"/>
          <a:chOff x="0" y="0"/>
          <a:chExt cx="0" cy="0"/>
        </a:xfrm>
      </p:grpSpPr>
      <p:sp>
        <p:nvSpPr>
          <p:cNvPr id="1928" name="Google Shape;1928;p273"/>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29" name="Google Shape;1929;p273"/>
          <p:cNvGrpSpPr/>
          <p:nvPr/>
        </p:nvGrpSpPr>
        <p:grpSpPr>
          <a:xfrm>
            <a:off x="2564751" y="2432819"/>
            <a:ext cx="1182652" cy="1168627"/>
            <a:chOff x="1056942" y="1879090"/>
            <a:chExt cx="784200" cy="774900"/>
          </a:xfrm>
        </p:grpSpPr>
        <p:sp>
          <p:nvSpPr>
            <p:cNvPr id="1930" name="Google Shape;1930;p27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31" name="Google Shape;1931;p27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1932" name="Google Shape;1932;p273"/>
          <p:cNvGrpSpPr/>
          <p:nvPr/>
        </p:nvGrpSpPr>
        <p:grpSpPr>
          <a:xfrm>
            <a:off x="5504635" y="2432819"/>
            <a:ext cx="1182652" cy="1168627"/>
            <a:chOff x="1056942" y="1879090"/>
            <a:chExt cx="784200" cy="774900"/>
          </a:xfrm>
        </p:grpSpPr>
        <p:sp>
          <p:nvSpPr>
            <p:cNvPr id="1933" name="Google Shape;1933;p273"/>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34" name="Google Shape;1934;p27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1935" name="Google Shape;1935;p273"/>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36" name="Google Shape;1936;p273"/>
          <p:cNvGrpSpPr/>
          <p:nvPr/>
        </p:nvGrpSpPr>
        <p:grpSpPr>
          <a:xfrm>
            <a:off x="8444501" y="2432819"/>
            <a:ext cx="1182652" cy="1168627"/>
            <a:chOff x="1056942" y="1879090"/>
            <a:chExt cx="784200" cy="774900"/>
          </a:xfrm>
        </p:grpSpPr>
        <p:sp>
          <p:nvSpPr>
            <p:cNvPr id="1937" name="Google Shape;1937;p273"/>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938" name="Google Shape;1938;p27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1939" name="Google Shape;1939;p273"/>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1940" name="Google Shape;1940;p273"/>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1941" name="Google Shape;1941;p273"/>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1942" name="Shape 1942"/>
        <p:cNvGrpSpPr/>
        <p:nvPr/>
      </p:nvGrpSpPr>
      <p:grpSpPr>
        <a:xfrm>
          <a:off x="0" y="0"/>
          <a:ext cx="0" cy="0"/>
          <a:chOff x="0" y="0"/>
          <a:chExt cx="0" cy="0"/>
        </a:xfrm>
      </p:grpSpPr>
      <p:sp>
        <p:nvSpPr>
          <p:cNvPr id="1943" name="Google Shape;1943;p2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44" name="Google Shape;1944;p274"/>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p274"/>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6" name="Google Shape;1946;p274"/>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7" name="Google Shape;1947;p274"/>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8" name="Google Shape;1948;p274"/>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9" name="Google Shape;1949;p274"/>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0" name="Google Shape;1950;p274"/>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1" name="Google Shape;1951;p274"/>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2" name="Google Shape;1952;p274"/>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3" name="Google Shape;1953;p274"/>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4" name="Google Shape;1954;p274"/>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5" name="Google Shape;1955;p274"/>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6" name="Google Shape;1956;p274"/>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7" name="Google Shape;1957;p274"/>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8" name="Google Shape;1958;p274"/>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59" name="Shape 1959"/>
        <p:cNvGrpSpPr/>
        <p:nvPr/>
      </p:nvGrpSpPr>
      <p:grpSpPr>
        <a:xfrm>
          <a:off x="0" y="0"/>
          <a:ext cx="0" cy="0"/>
          <a:chOff x="0" y="0"/>
          <a:chExt cx="0" cy="0"/>
        </a:xfrm>
      </p:grpSpPr>
      <p:sp>
        <p:nvSpPr>
          <p:cNvPr id="1960" name="Google Shape;1960;p2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61" name="Google Shape;1961;p275"/>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62" name="Google Shape;1962;p275"/>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63" name="Google Shape;1963;p275"/>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1964" name="Shape 1964"/>
        <p:cNvGrpSpPr/>
        <p:nvPr/>
      </p:nvGrpSpPr>
      <p:grpSpPr>
        <a:xfrm>
          <a:off x="0" y="0"/>
          <a:ext cx="0" cy="0"/>
          <a:chOff x="0" y="0"/>
          <a:chExt cx="0" cy="0"/>
        </a:xfrm>
      </p:grpSpPr>
      <p:sp>
        <p:nvSpPr>
          <p:cNvPr id="1965" name="Google Shape;1965;p276"/>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1966" name="Google Shape;1966;p276"/>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67" name="Google Shape;1967;p276"/>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968" name="Shape 1968"/>
        <p:cNvGrpSpPr/>
        <p:nvPr/>
      </p:nvGrpSpPr>
      <p:grpSpPr>
        <a:xfrm>
          <a:off x="0" y="0"/>
          <a:ext cx="0" cy="0"/>
          <a:chOff x="0" y="0"/>
          <a:chExt cx="0" cy="0"/>
        </a:xfrm>
      </p:grpSpPr>
      <p:sp>
        <p:nvSpPr>
          <p:cNvPr id="1969" name="Google Shape;1969;p2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970" name="Shape 1970"/>
        <p:cNvGrpSpPr/>
        <p:nvPr/>
      </p:nvGrpSpPr>
      <p:grpSpPr>
        <a:xfrm>
          <a:off x="0" y="0"/>
          <a:ext cx="0" cy="0"/>
          <a:chOff x="0" y="0"/>
          <a:chExt cx="0" cy="0"/>
        </a:xfrm>
      </p:grpSpPr>
      <p:sp>
        <p:nvSpPr>
          <p:cNvPr id="1971" name="Google Shape;1971;p2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72" name="Google Shape;1972;p278"/>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3" name="Google Shape;1973;p278"/>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4" name="Google Shape;1974;p278"/>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975" name="Google Shape;1975;p278"/>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976" name="Google Shape;1976;p278"/>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977" name="Google Shape;1977;p278"/>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1978" name="Shape 1978"/>
        <p:cNvGrpSpPr/>
        <p:nvPr/>
      </p:nvGrpSpPr>
      <p:grpSpPr>
        <a:xfrm>
          <a:off x="0" y="0"/>
          <a:ext cx="0" cy="0"/>
          <a:chOff x="0" y="0"/>
          <a:chExt cx="0" cy="0"/>
        </a:xfrm>
      </p:grpSpPr>
      <p:sp>
        <p:nvSpPr>
          <p:cNvPr id="1979" name="Google Shape;1979;p279"/>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980" name="Google Shape;1980;p27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1981" name="Shape 1981"/>
        <p:cNvGrpSpPr/>
        <p:nvPr/>
      </p:nvGrpSpPr>
      <p:grpSpPr>
        <a:xfrm>
          <a:off x="0" y="0"/>
          <a:ext cx="0" cy="0"/>
          <a:chOff x="0" y="0"/>
          <a:chExt cx="0" cy="0"/>
        </a:xfrm>
      </p:grpSpPr>
      <p:sp>
        <p:nvSpPr>
          <p:cNvPr id="1982" name="Google Shape;1982;p280"/>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983" name="Google Shape;1983;p28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1984" name="Shape 1984"/>
        <p:cNvGrpSpPr/>
        <p:nvPr/>
      </p:nvGrpSpPr>
      <p:grpSpPr>
        <a:xfrm>
          <a:off x="0" y="0"/>
          <a:ext cx="0" cy="0"/>
          <a:chOff x="0" y="0"/>
          <a:chExt cx="0" cy="0"/>
        </a:xfrm>
      </p:grpSpPr>
      <p:sp>
        <p:nvSpPr>
          <p:cNvPr id="1985" name="Google Shape;1985;p281"/>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986" name="Google Shape;1986;p28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1987" name="Shape 1987"/>
        <p:cNvGrpSpPr/>
        <p:nvPr/>
      </p:nvGrpSpPr>
      <p:grpSpPr>
        <a:xfrm>
          <a:off x="0" y="0"/>
          <a:ext cx="0" cy="0"/>
          <a:chOff x="0" y="0"/>
          <a:chExt cx="0" cy="0"/>
        </a:xfrm>
      </p:grpSpPr>
      <p:sp>
        <p:nvSpPr>
          <p:cNvPr id="1988" name="Google Shape;1988;p282"/>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989" name="Google Shape;1989;p28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5" name="Google Shape;205;p29"/>
          <p:cNvGrpSpPr/>
          <p:nvPr/>
        </p:nvGrpSpPr>
        <p:grpSpPr>
          <a:xfrm>
            <a:off x="2564735" y="823052"/>
            <a:ext cx="1182652" cy="1168627"/>
            <a:chOff x="1056942" y="1879090"/>
            <a:chExt cx="784200" cy="774900"/>
          </a:xfrm>
        </p:grpSpPr>
        <p:sp>
          <p:nvSpPr>
            <p:cNvPr id="206" name="Google Shape;206;p29"/>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29"/>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08" name="Google Shape;208;p29"/>
          <p:cNvGrpSpPr/>
          <p:nvPr/>
        </p:nvGrpSpPr>
        <p:grpSpPr>
          <a:xfrm>
            <a:off x="5504618" y="823052"/>
            <a:ext cx="1182652" cy="1168627"/>
            <a:chOff x="1056942" y="1879090"/>
            <a:chExt cx="784200" cy="774900"/>
          </a:xfrm>
        </p:grpSpPr>
        <p:sp>
          <p:nvSpPr>
            <p:cNvPr id="209" name="Google Shape;209;p29"/>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29"/>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11" name="Google Shape;211;p29"/>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2" name="Google Shape;212;p29"/>
          <p:cNvGrpSpPr/>
          <p:nvPr/>
        </p:nvGrpSpPr>
        <p:grpSpPr>
          <a:xfrm>
            <a:off x="8444485" y="823052"/>
            <a:ext cx="1182652" cy="1168627"/>
            <a:chOff x="1056942" y="1879090"/>
            <a:chExt cx="784200" cy="774900"/>
          </a:xfrm>
        </p:grpSpPr>
        <p:sp>
          <p:nvSpPr>
            <p:cNvPr id="213" name="Google Shape;213;p29"/>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29"/>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15" name="Google Shape;215;p29"/>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16" name="Google Shape;216;p29"/>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217" name="Google Shape;217;p29"/>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18" name="Google Shape;218;p29"/>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9" name="Google Shape;219;p29"/>
          <p:cNvGrpSpPr/>
          <p:nvPr/>
        </p:nvGrpSpPr>
        <p:grpSpPr>
          <a:xfrm>
            <a:off x="4034668" y="3837819"/>
            <a:ext cx="1182652" cy="1168627"/>
            <a:chOff x="1056942" y="1879090"/>
            <a:chExt cx="784200" cy="774900"/>
          </a:xfrm>
        </p:grpSpPr>
        <p:sp>
          <p:nvSpPr>
            <p:cNvPr id="220" name="Google Shape;220;p29"/>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29"/>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222" name="Google Shape;222;p29"/>
          <p:cNvGrpSpPr/>
          <p:nvPr/>
        </p:nvGrpSpPr>
        <p:grpSpPr>
          <a:xfrm>
            <a:off x="6974551" y="3837819"/>
            <a:ext cx="1182652" cy="1168627"/>
            <a:chOff x="1056942" y="1879090"/>
            <a:chExt cx="784200" cy="774900"/>
          </a:xfrm>
        </p:grpSpPr>
        <p:sp>
          <p:nvSpPr>
            <p:cNvPr id="223" name="Google Shape;223;p29"/>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29"/>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225" name="Google Shape;225;p29"/>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226" name="Google Shape;226;p29"/>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1990" name="Shape 1990"/>
        <p:cNvGrpSpPr/>
        <p:nvPr/>
      </p:nvGrpSpPr>
      <p:grpSpPr>
        <a:xfrm>
          <a:off x="0" y="0"/>
          <a:ext cx="0" cy="0"/>
          <a:chOff x="0" y="0"/>
          <a:chExt cx="0" cy="0"/>
        </a:xfrm>
      </p:grpSpPr>
      <p:sp>
        <p:nvSpPr>
          <p:cNvPr id="1991" name="Google Shape;1991;p283"/>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1992" name="Google Shape;1992;p28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1993" name="Shape 1993"/>
        <p:cNvGrpSpPr/>
        <p:nvPr/>
      </p:nvGrpSpPr>
      <p:grpSpPr>
        <a:xfrm>
          <a:off x="0" y="0"/>
          <a:ext cx="0" cy="0"/>
          <a:chOff x="0" y="0"/>
          <a:chExt cx="0" cy="0"/>
        </a:xfrm>
      </p:grpSpPr>
      <p:sp>
        <p:nvSpPr>
          <p:cNvPr id="1994" name="Google Shape;1994;p2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1995" name="Shape 1995"/>
        <p:cNvGrpSpPr/>
        <p:nvPr/>
      </p:nvGrpSpPr>
      <p:grpSpPr>
        <a:xfrm>
          <a:off x="0" y="0"/>
          <a:ext cx="0" cy="0"/>
          <a:chOff x="0" y="0"/>
          <a:chExt cx="0" cy="0"/>
        </a:xfrm>
      </p:grpSpPr>
      <p:sp>
        <p:nvSpPr>
          <p:cNvPr id="1996" name="Google Shape;1996;p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1997" name="Shape 1997"/>
        <p:cNvGrpSpPr/>
        <p:nvPr/>
      </p:nvGrpSpPr>
      <p:grpSpPr>
        <a:xfrm>
          <a:off x="0" y="0"/>
          <a:ext cx="0" cy="0"/>
          <a:chOff x="0" y="0"/>
          <a:chExt cx="0" cy="0"/>
        </a:xfrm>
      </p:grpSpPr>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1998" name="Shape 1998"/>
        <p:cNvGrpSpPr/>
        <p:nvPr/>
      </p:nvGrpSpPr>
      <p:grpSpPr>
        <a:xfrm>
          <a:off x="0" y="0"/>
          <a:ext cx="0" cy="0"/>
          <a:chOff x="0" y="0"/>
          <a:chExt cx="0" cy="0"/>
        </a:xfrm>
      </p:grpSpPr>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1999" name="Shape 1999"/>
        <p:cNvGrpSpPr/>
        <p:nvPr/>
      </p:nvGrpSpPr>
      <p:grpSpPr>
        <a:xfrm>
          <a:off x="0" y="0"/>
          <a:ext cx="0" cy="0"/>
          <a:chOff x="0" y="0"/>
          <a:chExt cx="0" cy="0"/>
        </a:xfrm>
      </p:grpSpPr>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2000" name="Shape 2000"/>
        <p:cNvGrpSpPr/>
        <p:nvPr/>
      </p:nvGrpSpPr>
      <p:grpSpPr>
        <a:xfrm>
          <a:off x="0" y="0"/>
          <a:ext cx="0" cy="0"/>
          <a:chOff x="0" y="0"/>
          <a:chExt cx="0" cy="0"/>
        </a:xfrm>
      </p:grpSpPr>
      <p:sp>
        <p:nvSpPr>
          <p:cNvPr id="2001" name="Google Shape;2001;p289"/>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2002" name="Google Shape;2002;p289"/>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2003" name="Google Shape;2003;p289"/>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2004" name="Google Shape;2004;p289"/>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2005" name="Google Shape;2005;p289"/>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2006" name="Google Shape;2006;p289"/>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2007" name="Google Shape;2007;p289"/>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008" name="Google Shape;2008;p289"/>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009" name="Google Shape;2009;p289"/>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010" name="Google Shape;2010;p289"/>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2011" name="Google Shape;2011;p289"/>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2012" name="Google Shape;2012;p289"/>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2013" name="Google Shape;2013;p289"/>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2014" name="Google Shape;2014;p289"/>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2015" name="Google Shape;2015;p289"/>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2016" name="Google Shape;2016;p289"/>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2017" name="Google Shape;2017;p289"/>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2018" name="Google Shape;2018;p289"/>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2019" name="Google Shape;2019;p289"/>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2020" name="Google Shape;2020;p289"/>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2021" name="Google Shape;2021;p289"/>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2022" name="Google Shape;2022;p289"/>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2023" name="Google Shape;2023;p289"/>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2024" name="Google Shape;2024;p289"/>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2025" name="Google Shape;2025;p289"/>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2026" name="Google Shape;2026;p289"/>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2027" name="Shape 2027"/>
        <p:cNvGrpSpPr/>
        <p:nvPr/>
      </p:nvGrpSpPr>
      <p:grpSpPr>
        <a:xfrm>
          <a:off x="0" y="0"/>
          <a:ext cx="0" cy="0"/>
          <a:chOff x="0" y="0"/>
          <a:chExt cx="0" cy="0"/>
        </a:xfrm>
      </p:grpSpPr>
      <p:sp>
        <p:nvSpPr>
          <p:cNvPr id="2028" name="Google Shape;2028;p290"/>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029" name="Google Shape;2029;p2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2030" name="Google Shape;2030;p290"/>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35" name="Shape 2035"/>
        <p:cNvGrpSpPr/>
        <p:nvPr/>
      </p:nvGrpSpPr>
      <p:grpSpPr>
        <a:xfrm>
          <a:off x="0" y="0"/>
          <a:ext cx="0" cy="0"/>
          <a:chOff x="0" y="0"/>
          <a:chExt cx="0" cy="0"/>
        </a:xfrm>
      </p:grpSpPr>
      <p:sp>
        <p:nvSpPr>
          <p:cNvPr id="2036" name="Google Shape;2036;p292"/>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2037" name="Shape 2037"/>
        <p:cNvGrpSpPr/>
        <p:nvPr/>
      </p:nvGrpSpPr>
      <p:grpSpPr>
        <a:xfrm>
          <a:off x="0" y="0"/>
          <a:ext cx="0" cy="0"/>
          <a:chOff x="0" y="0"/>
          <a:chExt cx="0" cy="0"/>
        </a:xfrm>
      </p:grpSpPr>
      <p:sp>
        <p:nvSpPr>
          <p:cNvPr id="2038" name="Google Shape;2038;p293"/>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39" name="Google Shape;2039;p293"/>
          <p:cNvGrpSpPr/>
          <p:nvPr/>
        </p:nvGrpSpPr>
        <p:grpSpPr>
          <a:xfrm>
            <a:off x="1094818" y="2421786"/>
            <a:ext cx="1182652" cy="1168627"/>
            <a:chOff x="1056942" y="1879090"/>
            <a:chExt cx="784200" cy="774900"/>
          </a:xfrm>
        </p:grpSpPr>
        <p:sp>
          <p:nvSpPr>
            <p:cNvPr id="2040" name="Google Shape;2040;p29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41" name="Google Shape;2041;p29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042" name="Google Shape;2042;p293"/>
          <p:cNvGrpSpPr/>
          <p:nvPr/>
        </p:nvGrpSpPr>
        <p:grpSpPr>
          <a:xfrm>
            <a:off x="4034701" y="2421786"/>
            <a:ext cx="1182652" cy="1168627"/>
            <a:chOff x="1056942" y="1879090"/>
            <a:chExt cx="784200" cy="774900"/>
          </a:xfrm>
        </p:grpSpPr>
        <p:sp>
          <p:nvSpPr>
            <p:cNvPr id="2043" name="Google Shape;2043;p293"/>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44" name="Google Shape;2044;p29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045" name="Google Shape;2045;p293"/>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46" name="Google Shape;2046;p293"/>
          <p:cNvGrpSpPr/>
          <p:nvPr/>
        </p:nvGrpSpPr>
        <p:grpSpPr>
          <a:xfrm>
            <a:off x="6974568" y="2421786"/>
            <a:ext cx="1182652" cy="1168627"/>
            <a:chOff x="1056942" y="1879090"/>
            <a:chExt cx="784200" cy="774900"/>
          </a:xfrm>
        </p:grpSpPr>
        <p:sp>
          <p:nvSpPr>
            <p:cNvPr id="2047" name="Google Shape;2047;p293"/>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p29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049" name="Google Shape;2049;p293"/>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50" name="Google Shape;2050;p293"/>
          <p:cNvGrpSpPr/>
          <p:nvPr/>
        </p:nvGrpSpPr>
        <p:grpSpPr>
          <a:xfrm>
            <a:off x="9928835" y="2421786"/>
            <a:ext cx="1182652" cy="1168627"/>
            <a:chOff x="1056942" y="1879090"/>
            <a:chExt cx="784200" cy="774900"/>
          </a:xfrm>
        </p:grpSpPr>
        <p:sp>
          <p:nvSpPr>
            <p:cNvPr id="2051" name="Google Shape;2051;p293"/>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52" name="Google Shape;2052;p29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2053" name="Google Shape;2053;p293"/>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054" name="Google Shape;2054;p293"/>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055" name="Google Shape;2055;p293"/>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2056" name="Google Shape;2056;p293"/>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30"/>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9" name="Google Shape;229;p30"/>
          <p:cNvGrpSpPr/>
          <p:nvPr/>
        </p:nvGrpSpPr>
        <p:grpSpPr>
          <a:xfrm>
            <a:off x="2564751" y="2432819"/>
            <a:ext cx="1182652" cy="1168627"/>
            <a:chOff x="1056942" y="1879090"/>
            <a:chExt cx="784200" cy="774900"/>
          </a:xfrm>
        </p:grpSpPr>
        <p:sp>
          <p:nvSpPr>
            <p:cNvPr id="230" name="Google Shape;230;p30"/>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3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32" name="Google Shape;232;p30"/>
          <p:cNvGrpSpPr/>
          <p:nvPr/>
        </p:nvGrpSpPr>
        <p:grpSpPr>
          <a:xfrm>
            <a:off x="5504635" y="2432819"/>
            <a:ext cx="1182652" cy="1168627"/>
            <a:chOff x="1056942" y="1879090"/>
            <a:chExt cx="784200" cy="774900"/>
          </a:xfrm>
        </p:grpSpPr>
        <p:sp>
          <p:nvSpPr>
            <p:cNvPr id="233" name="Google Shape;233;p30"/>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3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35" name="Google Shape;235;p30"/>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6" name="Google Shape;236;p30"/>
          <p:cNvGrpSpPr/>
          <p:nvPr/>
        </p:nvGrpSpPr>
        <p:grpSpPr>
          <a:xfrm>
            <a:off x="8444501" y="2432819"/>
            <a:ext cx="1182652" cy="1168627"/>
            <a:chOff x="1056942" y="1879090"/>
            <a:chExt cx="784200" cy="774900"/>
          </a:xfrm>
        </p:grpSpPr>
        <p:sp>
          <p:nvSpPr>
            <p:cNvPr id="237" name="Google Shape;237;p30"/>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3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39" name="Google Shape;239;p30"/>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40" name="Google Shape;240;p30"/>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41" name="Google Shape;241;p30"/>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2057" name="Shape 2057"/>
        <p:cNvGrpSpPr/>
        <p:nvPr/>
      </p:nvGrpSpPr>
      <p:grpSpPr>
        <a:xfrm>
          <a:off x="0" y="0"/>
          <a:ext cx="0" cy="0"/>
          <a:chOff x="0" y="0"/>
          <a:chExt cx="0" cy="0"/>
        </a:xfrm>
      </p:grpSpPr>
      <p:sp>
        <p:nvSpPr>
          <p:cNvPr id="2058" name="Google Shape;2058;p294"/>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59" name="Google Shape;2059;p294"/>
          <p:cNvGrpSpPr/>
          <p:nvPr/>
        </p:nvGrpSpPr>
        <p:grpSpPr>
          <a:xfrm>
            <a:off x="2564735" y="823052"/>
            <a:ext cx="1182652" cy="1168627"/>
            <a:chOff x="1056942" y="1879090"/>
            <a:chExt cx="784200" cy="774900"/>
          </a:xfrm>
        </p:grpSpPr>
        <p:sp>
          <p:nvSpPr>
            <p:cNvPr id="2060" name="Google Shape;2060;p294"/>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61" name="Google Shape;2061;p29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062" name="Google Shape;2062;p294"/>
          <p:cNvGrpSpPr/>
          <p:nvPr/>
        </p:nvGrpSpPr>
        <p:grpSpPr>
          <a:xfrm>
            <a:off x="5504618" y="823052"/>
            <a:ext cx="1182652" cy="1168627"/>
            <a:chOff x="1056942" y="1879090"/>
            <a:chExt cx="784200" cy="774900"/>
          </a:xfrm>
        </p:grpSpPr>
        <p:sp>
          <p:nvSpPr>
            <p:cNvPr id="2063" name="Google Shape;2063;p294"/>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64" name="Google Shape;2064;p294"/>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065" name="Google Shape;2065;p294"/>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66" name="Google Shape;2066;p294"/>
          <p:cNvGrpSpPr/>
          <p:nvPr/>
        </p:nvGrpSpPr>
        <p:grpSpPr>
          <a:xfrm>
            <a:off x="8444485" y="823052"/>
            <a:ext cx="1182652" cy="1168627"/>
            <a:chOff x="1056942" y="1879090"/>
            <a:chExt cx="784200" cy="774900"/>
          </a:xfrm>
        </p:grpSpPr>
        <p:sp>
          <p:nvSpPr>
            <p:cNvPr id="2067" name="Google Shape;2067;p294"/>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p294"/>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069" name="Google Shape;2069;p294"/>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070" name="Google Shape;2070;p294"/>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2071" name="Google Shape;2071;p294"/>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072" name="Google Shape;2072;p294"/>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73" name="Google Shape;2073;p294"/>
          <p:cNvGrpSpPr/>
          <p:nvPr/>
        </p:nvGrpSpPr>
        <p:grpSpPr>
          <a:xfrm>
            <a:off x="4034668" y="3837819"/>
            <a:ext cx="1182652" cy="1168627"/>
            <a:chOff x="1056942" y="1879090"/>
            <a:chExt cx="784200" cy="774900"/>
          </a:xfrm>
        </p:grpSpPr>
        <p:sp>
          <p:nvSpPr>
            <p:cNvPr id="2074" name="Google Shape;2074;p294"/>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75" name="Google Shape;2075;p294"/>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2076" name="Google Shape;2076;p294"/>
          <p:cNvGrpSpPr/>
          <p:nvPr/>
        </p:nvGrpSpPr>
        <p:grpSpPr>
          <a:xfrm>
            <a:off x="6974551" y="3837819"/>
            <a:ext cx="1182652" cy="1168627"/>
            <a:chOff x="1056942" y="1879090"/>
            <a:chExt cx="784200" cy="774900"/>
          </a:xfrm>
        </p:grpSpPr>
        <p:sp>
          <p:nvSpPr>
            <p:cNvPr id="2077" name="Google Shape;2077;p294"/>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78" name="Google Shape;2078;p294"/>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2079" name="Google Shape;2079;p294"/>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2080" name="Google Shape;2080;p294"/>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2081" name="Shape 2081"/>
        <p:cNvGrpSpPr/>
        <p:nvPr/>
      </p:nvGrpSpPr>
      <p:grpSpPr>
        <a:xfrm>
          <a:off x="0" y="0"/>
          <a:ext cx="0" cy="0"/>
          <a:chOff x="0" y="0"/>
          <a:chExt cx="0" cy="0"/>
        </a:xfrm>
      </p:grpSpPr>
      <p:sp>
        <p:nvSpPr>
          <p:cNvPr id="2082" name="Google Shape;2082;p295"/>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83" name="Google Shape;2083;p295"/>
          <p:cNvGrpSpPr/>
          <p:nvPr/>
        </p:nvGrpSpPr>
        <p:grpSpPr>
          <a:xfrm>
            <a:off x="2564751" y="2432819"/>
            <a:ext cx="1182652" cy="1168627"/>
            <a:chOff x="1056942" y="1879090"/>
            <a:chExt cx="784200" cy="774900"/>
          </a:xfrm>
        </p:grpSpPr>
        <p:sp>
          <p:nvSpPr>
            <p:cNvPr id="2084" name="Google Shape;2084;p29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85" name="Google Shape;2085;p29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086" name="Google Shape;2086;p295"/>
          <p:cNvGrpSpPr/>
          <p:nvPr/>
        </p:nvGrpSpPr>
        <p:grpSpPr>
          <a:xfrm>
            <a:off x="5504635" y="2432819"/>
            <a:ext cx="1182652" cy="1168627"/>
            <a:chOff x="1056942" y="1879090"/>
            <a:chExt cx="784200" cy="774900"/>
          </a:xfrm>
        </p:grpSpPr>
        <p:sp>
          <p:nvSpPr>
            <p:cNvPr id="2087" name="Google Shape;2087;p295"/>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88" name="Google Shape;2088;p29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089" name="Google Shape;2089;p295"/>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90" name="Google Shape;2090;p295"/>
          <p:cNvGrpSpPr/>
          <p:nvPr/>
        </p:nvGrpSpPr>
        <p:grpSpPr>
          <a:xfrm>
            <a:off x="8444501" y="2432819"/>
            <a:ext cx="1182652" cy="1168627"/>
            <a:chOff x="1056942" y="1879090"/>
            <a:chExt cx="784200" cy="774900"/>
          </a:xfrm>
        </p:grpSpPr>
        <p:sp>
          <p:nvSpPr>
            <p:cNvPr id="2091" name="Google Shape;2091;p295"/>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092" name="Google Shape;2092;p29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093" name="Google Shape;2093;p295"/>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094" name="Google Shape;2094;p295"/>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095" name="Google Shape;2095;p295"/>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2096" name="Shape 2096"/>
        <p:cNvGrpSpPr/>
        <p:nvPr/>
      </p:nvGrpSpPr>
      <p:grpSpPr>
        <a:xfrm>
          <a:off x="0" y="0"/>
          <a:ext cx="0" cy="0"/>
          <a:chOff x="0" y="0"/>
          <a:chExt cx="0" cy="0"/>
        </a:xfrm>
      </p:grpSpPr>
      <p:sp>
        <p:nvSpPr>
          <p:cNvPr id="2097" name="Google Shape;2097;p2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098" name="Google Shape;2098;p296"/>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9" name="Google Shape;2099;p296"/>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0" name="Google Shape;2100;p29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1" name="Google Shape;2101;p29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2" name="Google Shape;2102;p296"/>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3" name="Google Shape;2103;p296"/>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4" name="Google Shape;2104;p29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5" name="Google Shape;2105;p29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6" name="Google Shape;2106;p29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7" name="Google Shape;2107;p29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8" name="Google Shape;2108;p29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9" name="Google Shape;2109;p29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0" name="Google Shape;2110;p29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1" name="Google Shape;2111;p29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2" name="Google Shape;2112;p296"/>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13" name="Shape 2113"/>
        <p:cNvGrpSpPr/>
        <p:nvPr/>
      </p:nvGrpSpPr>
      <p:grpSpPr>
        <a:xfrm>
          <a:off x="0" y="0"/>
          <a:ext cx="0" cy="0"/>
          <a:chOff x="0" y="0"/>
          <a:chExt cx="0" cy="0"/>
        </a:xfrm>
      </p:grpSpPr>
      <p:sp>
        <p:nvSpPr>
          <p:cNvPr id="2114" name="Google Shape;2114;p2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15" name="Google Shape;2115;p297"/>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116" name="Google Shape;2116;p297"/>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117" name="Google Shape;2117;p297"/>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2118" name="Shape 2118"/>
        <p:cNvGrpSpPr/>
        <p:nvPr/>
      </p:nvGrpSpPr>
      <p:grpSpPr>
        <a:xfrm>
          <a:off x="0" y="0"/>
          <a:ext cx="0" cy="0"/>
          <a:chOff x="0" y="0"/>
          <a:chExt cx="0" cy="0"/>
        </a:xfrm>
      </p:grpSpPr>
      <p:sp>
        <p:nvSpPr>
          <p:cNvPr id="2119" name="Google Shape;2119;p298"/>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120" name="Google Shape;2120;p298"/>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121" name="Google Shape;2121;p298"/>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2122" name="Shape 2122"/>
        <p:cNvGrpSpPr/>
        <p:nvPr/>
      </p:nvGrpSpPr>
      <p:grpSpPr>
        <a:xfrm>
          <a:off x="0" y="0"/>
          <a:ext cx="0" cy="0"/>
          <a:chOff x="0" y="0"/>
          <a:chExt cx="0" cy="0"/>
        </a:xfrm>
      </p:grpSpPr>
      <p:sp>
        <p:nvSpPr>
          <p:cNvPr id="2123" name="Google Shape;2123;p2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2124" name="Shape 2124"/>
        <p:cNvGrpSpPr/>
        <p:nvPr/>
      </p:nvGrpSpPr>
      <p:grpSpPr>
        <a:xfrm>
          <a:off x="0" y="0"/>
          <a:ext cx="0" cy="0"/>
          <a:chOff x="0" y="0"/>
          <a:chExt cx="0" cy="0"/>
        </a:xfrm>
      </p:grpSpPr>
      <p:sp>
        <p:nvSpPr>
          <p:cNvPr id="2125" name="Google Shape;2125;p3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126" name="Google Shape;2126;p300"/>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7" name="Google Shape;2127;p300"/>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8" name="Google Shape;2128;p300"/>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2129" name="Google Shape;2129;p300"/>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2130" name="Google Shape;2130;p300"/>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131" name="Google Shape;2131;p300"/>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2132" name="Shape 2132"/>
        <p:cNvGrpSpPr/>
        <p:nvPr/>
      </p:nvGrpSpPr>
      <p:grpSpPr>
        <a:xfrm>
          <a:off x="0" y="0"/>
          <a:ext cx="0" cy="0"/>
          <a:chOff x="0" y="0"/>
          <a:chExt cx="0" cy="0"/>
        </a:xfrm>
      </p:grpSpPr>
      <p:sp>
        <p:nvSpPr>
          <p:cNvPr id="2133" name="Google Shape;2133;p301"/>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134" name="Google Shape;2134;p30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2135" name="Shape 2135"/>
        <p:cNvGrpSpPr/>
        <p:nvPr/>
      </p:nvGrpSpPr>
      <p:grpSpPr>
        <a:xfrm>
          <a:off x="0" y="0"/>
          <a:ext cx="0" cy="0"/>
          <a:chOff x="0" y="0"/>
          <a:chExt cx="0" cy="0"/>
        </a:xfrm>
      </p:grpSpPr>
      <p:sp>
        <p:nvSpPr>
          <p:cNvPr id="2136" name="Google Shape;2136;p302"/>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137" name="Google Shape;2137;p30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2138" name="Shape 2138"/>
        <p:cNvGrpSpPr/>
        <p:nvPr/>
      </p:nvGrpSpPr>
      <p:grpSpPr>
        <a:xfrm>
          <a:off x="0" y="0"/>
          <a:ext cx="0" cy="0"/>
          <a:chOff x="0" y="0"/>
          <a:chExt cx="0" cy="0"/>
        </a:xfrm>
      </p:grpSpPr>
      <p:sp>
        <p:nvSpPr>
          <p:cNvPr id="2139" name="Google Shape;2139;p303"/>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140" name="Google Shape;2140;p30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31"/>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31"/>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31"/>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31"/>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31"/>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31"/>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31"/>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31"/>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31"/>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31"/>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p31"/>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31"/>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31"/>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31"/>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31"/>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2141" name="Shape 2141"/>
        <p:cNvGrpSpPr/>
        <p:nvPr/>
      </p:nvGrpSpPr>
      <p:grpSpPr>
        <a:xfrm>
          <a:off x="0" y="0"/>
          <a:ext cx="0" cy="0"/>
          <a:chOff x="0" y="0"/>
          <a:chExt cx="0" cy="0"/>
        </a:xfrm>
      </p:grpSpPr>
      <p:sp>
        <p:nvSpPr>
          <p:cNvPr id="2142" name="Google Shape;2142;p304"/>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143" name="Google Shape;2143;p30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2144" name="Shape 2144"/>
        <p:cNvGrpSpPr/>
        <p:nvPr/>
      </p:nvGrpSpPr>
      <p:grpSpPr>
        <a:xfrm>
          <a:off x="0" y="0"/>
          <a:ext cx="0" cy="0"/>
          <a:chOff x="0" y="0"/>
          <a:chExt cx="0" cy="0"/>
        </a:xfrm>
      </p:grpSpPr>
      <p:sp>
        <p:nvSpPr>
          <p:cNvPr id="2145" name="Google Shape;2145;p305"/>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146" name="Google Shape;2146;p30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2147" name="Shape 2147"/>
        <p:cNvGrpSpPr/>
        <p:nvPr/>
      </p:nvGrpSpPr>
      <p:grpSpPr>
        <a:xfrm>
          <a:off x="0" y="0"/>
          <a:ext cx="0" cy="0"/>
          <a:chOff x="0" y="0"/>
          <a:chExt cx="0" cy="0"/>
        </a:xfrm>
      </p:grpSpPr>
      <p:sp>
        <p:nvSpPr>
          <p:cNvPr id="2148" name="Google Shape;2148;p30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2149" name="Shape 2149"/>
        <p:cNvGrpSpPr/>
        <p:nvPr/>
      </p:nvGrpSpPr>
      <p:grpSpPr>
        <a:xfrm>
          <a:off x="0" y="0"/>
          <a:ext cx="0" cy="0"/>
          <a:chOff x="0" y="0"/>
          <a:chExt cx="0" cy="0"/>
        </a:xfrm>
      </p:grpSpPr>
      <p:sp>
        <p:nvSpPr>
          <p:cNvPr id="2150" name="Google Shape;2150;p3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2151" name="Shape 2151"/>
        <p:cNvGrpSpPr/>
        <p:nvPr/>
      </p:nvGrpSpPr>
      <p:grpSpPr>
        <a:xfrm>
          <a:off x="0" y="0"/>
          <a:ext cx="0" cy="0"/>
          <a:chOff x="0" y="0"/>
          <a:chExt cx="0" cy="0"/>
        </a:xfrm>
      </p:grpSpPr>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2152" name="Shape 2152"/>
        <p:cNvGrpSpPr/>
        <p:nvPr/>
      </p:nvGrpSpPr>
      <p:grpSpPr>
        <a:xfrm>
          <a:off x="0" y="0"/>
          <a:ext cx="0" cy="0"/>
          <a:chOff x="0" y="0"/>
          <a:chExt cx="0" cy="0"/>
        </a:xfrm>
      </p:grpSpPr>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2153" name="Shape 2153"/>
        <p:cNvGrpSpPr/>
        <p:nvPr/>
      </p:nvGrpSpPr>
      <p:grpSpPr>
        <a:xfrm>
          <a:off x="0" y="0"/>
          <a:ext cx="0" cy="0"/>
          <a:chOff x="0" y="0"/>
          <a:chExt cx="0" cy="0"/>
        </a:xfrm>
      </p:grpSpPr>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2154" name="Shape 2154"/>
        <p:cNvGrpSpPr/>
        <p:nvPr/>
      </p:nvGrpSpPr>
      <p:grpSpPr>
        <a:xfrm>
          <a:off x="0" y="0"/>
          <a:ext cx="0" cy="0"/>
          <a:chOff x="0" y="0"/>
          <a:chExt cx="0" cy="0"/>
        </a:xfrm>
      </p:grpSpPr>
      <p:sp>
        <p:nvSpPr>
          <p:cNvPr id="2155" name="Google Shape;2155;p311"/>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2156" name="Google Shape;2156;p311"/>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2157" name="Google Shape;2157;p311"/>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2158" name="Google Shape;2158;p311"/>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2159" name="Google Shape;2159;p311"/>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2160" name="Google Shape;2160;p311"/>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2161" name="Google Shape;2161;p311"/>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162" name="Google Shape;2162;p311"/>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163" name="Google Shape;2163;p311"/>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164" name="Google Shape;2164;p311"/>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2165" name="Google Shape;2165;p311"/>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2166" name="Google Shape;2166;p311"/>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2167" name="Google Shape;2167;p311"/>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2168" name="Google Shape;2168;p311"/>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2169" name="Google Shape;2169;p311"/>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2170" name="Google Shape;2170;p311"/>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2171" name="Google Shape;2171;p311"/>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2172" name="Google Shape;2172;p311"/>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2173" name="Google Shape;2173;p311"/>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2174" name="Google Shape;2174;p311"/>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2175" name="Google Shape;2175;p311"/>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2176" name="Google Shape;2176;p311"/>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2177" name="Google Shape;2177;p311"/>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2178" name="Google Shape;2178;p311"/>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2179" name="Google Shape;2179;p311"/>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2180" name="Google Shape;2180;p311"/>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2181" name="Shape 2181"/>
        <p:cNvGrpSpPr/>
        <p:nvPr/>
      </p:nvGrpSpPr>
      <p:grpSpPr>
        <a:xfrm>
          <a:off x="0" y="0"/>
          <a:ext cx="0" cy="0"/>
          <a:chOff x="0" y="0"/>
          <a:chExt cx="0" cy="0"/>
        </a:xfrm>
      </p:grpSpPr>
      <p:sp>
        <p:nvSpPr>
          <p:cNvPr id="2182" name="Google Shape;2182;p312"/>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183" name="Google Shape;2183;p3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2184" name="Google Shape;2184;p312"/>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189" name="Shape 2189"/>
        <p:cNvGrpSpPr/>
        <p:nvPr/>
      </p:nvGrpSpPr>
      <p:grpSpPr>
        <a:xfrm>
          <a:off x="0" y="0"/>
          <a:ext cx="0" cy="0"/>
          <a:chOff x="0" y="0"/>
          <a:chExt cx="0" cy="0"/>
        </a:xfrm>
      </p:grpSpPr>
      <p:sp>
        <p:nvSpPr>
          <p:cNvPr id="2190" name="Google Shape;2190;p314"/>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4"/>
          <p:cNvGrpSpPr/>
          <p:nvPr/>
        </p:nvGrpSpPr>
        <p:grpSpPr>
          <a:xfrm>
            <a:off x="2564735" y="823052"/>
            <a:ext cx="1182652" cy="1168627"/>
            <a:chOff x="1056942" y="1879090"/>
            <a:chExt cx="784200" cy="774900"/>
          </a:xfrm>
        </p:grpSpPr>
        <p:sp>
          <p:nvSpPr>
            <p:cNvPr id="38" name="Google Shape;38;p4"/>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40" name="Google Shape;40;p4"/>
          <p:cNvGrpSpPr/>
          <p:nvPr/>
        </p:nvGrpSpPr>
        <p:grpSpPr>
          <a:xfrm>
            <a:off x="5504618" y="823052"/>
            <a:ext cx="1182652" cy="1168627"/>
            <a:chOff x="1056942" y="1879090"/>
            <a:chExt cx="784200" cy="774900"/>
          </a:xfrm>
        </p:grpSpPr>
        <p:sp>
          <p:nvSpPr>
            <p:cNvPr id="41" name="Google Shape;41;p4"/>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4"/>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43" name="Google Shape;43;p4"/>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4" name="Google Shape;44;p4"/>
          <p:cNvGrpSpPr/>
          <p:nvPr/>
        </p:nvGrpSpPr>
        <p:grpSpPr>
          <a:xfrm>
            <a:off x="8444485" y="823052"/>
            <a:ext cx="1182652" cy="1168627"/>
            <a:chOff x="1056942" y="1879090"/>
            <a:chExt cx="784200" cy="774900"/>
          </a:xfrm>
        </p:grpSpPr>
        <p:sp>
          <p:nvSpPr>
            <p:cNvPr id="45" name="Google Shape;45;p4"/>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4"/>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47" name="Google Shape;47;p4"/>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48" name="Google Shape;48;p4"/>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49" name="Google Shape;49;p4"/>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50" name="Google Shape;50;p4"/>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 name="Google Shape;51;p4"/>
          <p:cNvGrpSpPr/>
          <p:nvPr/>
        </p:nvGrpSpPr>
        <p:grpSpPr>
          <a:xfrm>
            <a:off x="4034668" y="3837819"/>
            <a:ext cx="1182652" cy="1168627"/>
            <a:chOff x="1056942" y="1879090"/>
            <a:chExt cx="784200" cy="774900"/>
          </a:xfrm>
        </p:grpSpPr>
        <p:sp>
          <p:nvSpPr>
            <p:cNvPr id="52" name="Google Shape;52;p4"/>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4"/>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54" name="Google Shape;54;p4"/>
          <p:cNvGrpSpPr/>
          <p:nvPr/>
        </p:nvGrpSpPr>
        <p:grpSpPr>
          <a:xfrm>
            <a:off x="6974551" y="3837819"/>
            <a:ext cx="1182652" cy="1168627"/>
            <a:chOff x="1056942" y="1879090"/>
            <a:chExt cx="784200" cy="774900"/>
          </a:xfrm>
        </p:grpSpPr>
        <p:sp>
          <p:nvSpPr>
            <p:cNvPr id="55" name="Google Shape;55;p4"/>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4"/>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57" name="Google Shape;57;p4"/>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58" name="Google Shape;58;p4"/>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61" name="Google Shape;261;p32"/>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62" name="Google Shape;262;p32"/>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63" name="Google Shape;263;p32"/>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2191" name="Shape 2191"/>
        <p:cNvGrpSpPr/>
        <p:nvPr/>
      </p:nvGrpSpPr>
      <p:grpSpPr>
        <a:xfrm>
          <a:off x="0" y="0"/>
          <a:ext cx="0" cy="0"/>
          <a:chOff x="0" y="0"/>
          <a:chExt cx="0" cy="0"/>
        </a:xfrm>
      </p:grpSpPr>
      <p:sp>
        <p:nvSpPr>
          <p:cNvPr id="2192" name="Google Shape;2192;p315"/>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93" name="Google Shape;2193;p315"/>
          <p:cNvGrpSpPr/>
          <p:nvPr/>
        </p:nvGrpSpPr>
        <p:grpSpPr>
          <a:xfrm>
            <a:off x="1094818" y="2421786"/>
            <a:ext cx="1182652" cy="1168627"/>
            <a:chOff x="1056942" y="1879090"/>
            <a:chExt cx="784200" cy="774900"/>
          </a:xfrm>
        </p:grpSpPr>
        <p:sp>
          <p:nvSpPr>
            <p:cNvPr id="2194" name="Google Shape;2194;p31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195" name="Google Shape;2195;p31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196" name="Google Shape;2196;p315"/>
          <p:cNvGrpSpPr/>
          <p:nvPr/>
        </p:nvGrpSpPr>
        <p:grpSpPr>
          <a:xfrm>
            <a:off x="4034701" y="2421786"/>
            <a:ext cx="1182652" cy="1168627"/>
            <a:chOff x="1056942" y="1879090"/>
            <a:chExt cx="784200" cy="774900"/>
          </a:xfrm>
        </p:grpSpPr>
        <p:sp>
          <p:nvSpPr>
            <p:cNvPr id="2197" name="Google Shape;2197;p315"/>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198" name="Google Shape;2198;p31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199" name="Google Shape;2199;p315"/>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00" name="Google Shape;2200;p315"/>
          <p:cNvGrpSpPr/>
          <p:nvPr/>
        </p:nvGrpSpPr>
        <p:grpSpPr>
          <a:xfrm>
            <a:off x="6974568" y="2421786"/>
            <a:ext cx="1182652" cy="1168627"/>
            <a:chOff x="1056942" y="1879090"/>
            <a:chExt cx="784200" cy="774900"/>
          </a:xfrm>
        </p:grpSpPr>
        <p:sp>
          <p:nvSpPr>
            <p:cNvPr id="2201" name="Google Shape;2201;p315"/>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02" name="Google Shape;2202;p31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203" name="Google Shape;2203;p315"/>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04" name="Google Shape;2204;p315"/>
          <p:cNvGrpSpPr/>
          <p:nvPr/>
        </p:nvGrpSpPr>
        <p:grpSpPr>
          <a:xfrm>
            <a:off x="9928835" y="2421786"/>
            <a:ext cx="1182652" cy="1168627"/>
            <a:chOff x="1056942" y="1879090"/>
            <a:chExt cx="784200" cy="774900"/>
          </a:xfrm>
        </p:grpSpPr>
        <p:sp>
          <p:nvSpPr>
            <p:cNvPr id="2205" name="Google Shape;2205;p315"/>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06" name="Google Shape;2206;p31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2207" name="Google Shape;2207;p315"/>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208" name="Google Shape;2208;p315"/>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209" name="Google Shape;2209;p315"/>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2210" name="Google Shape;2210;p315"/>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2211" name="Shape 2211"/>
        <p:cNvGrpSpPr/>
        <p:nvPr/>
      </p:nvGrpSpPr>
      <p:grpSpPr>
        <a:xfrm>
          <a:off x="0" y="0"/>
          <a:ext cx="0" cy="0"/>
          <a:chOff x="0" y="0"/>
          <a:chExt cx="0" cy="0"/>
        </a:xfrm>
      </p:grpSpPr>
      <p:sp>
        <p:nvSpPr>
          <p:cNvPr id="2212" name="Google Shape;2212;p316"/>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13" name="Google Shape;2213;p316"/>
          <p:cNvGrpSpPr/>
          <p:nvPr/>
        </p:nvGrpSpPr>
        <p:grpSpPr>
          <a:xfrm>
            <a:off x="2564735" y="823052"/>
            <a:ext cx="1182652" cy="1168627"/>
            <a:chOff x="1056942" y="1879090"/>
            <a:chExt cx="784200" cy="774900"/>
          </a:xfrm>
        </p:grpSpPr>
        <p:sp>
          <p:nvSpPr>
            <p:cNvPr id="2214" name="Google Shape;2214;p316"/>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15" name="Google Shape;2215;p31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216" name="Google Shape;2216;p316"/>
          <p:cNvGrpSpPr/>
          <p:nvPr/>
        </p:nvGrpSpPr>
        <p:grpSpPr>
          <a:xfrm>
            <a:off x="5504618" y="823052"/>
            <a:ext cx="1182652" cy="1168627"/>
            <a:chOff x="1056942" y="1879090"/>
            <a:chExt cx="784200" cy="774900"/>
          </a:xfrm>
        </p:grpSpPr>
        <p:sp>
          <p:nvSpPr>
            <p:cNvPr id="2217" name="Google Shape;2217;p316"/>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18" name="Google Shape;2218;p316"/>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219" name="Google Shape;2219;p316"/>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20" name="Google Shape;2220;p316"/>
          <p:cNvGrpSpPr/>
          <p:nvPr/>
        </p:nvGrpSpPr>
        <p:grpSpPr>
          <a:xfrm>
            <a:off x="8444485" y="823052"/>
            <a:ext cx="1182652" cy="1168627"/>
            <a:chOff x="1056942" y="1879090"/>
            <a:chExt cx="784200" cy="774900"/>
          </a:xfrm>
        </p:grpSpPr>
        <p:sp>
          <p:nvSpPr>
            <p:cNvPr id="2221" name="Google Shape;2221;p316"/>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22" name="Google Shape;2222;p316"/>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223" name="Google Shape;2223;p316"/>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224" name="Google Shape;2224;p316"/>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2225" name="Google Shape;2225;p316"/>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226" name="Google Shape;2226;p316"/>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27" name="Google Shape;2227;p316"/>
          <p:cNvGrpSpPr/>
          <p:nvPr/>
        </p:nvGrpSpPr>
        <p:grpSpPr>
          <a:xfrm>
            <a:off x="4034668" y="3837819"/>
            <a:ext cx="1182652" cy="1168627"/>
            <a:chOff x="1056942" y="1879090"/>
            <a:chExt cx="784200" cy="774900"/>
          </a:xfrm>
        </p:grpSpPr>
        <p:sp>
          <p:nvSpPr>
            <p:cNvPr id="2228" name="Google Shape;2228;p316"/>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29" name="Google Shape;2229;p316"/>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2230" name="Google Shape;2230;p316"/>
          <p:cNvGrpSpPr/>
          <p:nvPr/>
        </p:nvGrpSpPr>
        <p:grpSpPr>
          <a:xfrm>
            <a:off x="6974551" y="3837819"/>
            <a:ext cx="1182652" cy="1168627"/>
            <a:chOff x="1056942" y="1879090"/>
            <a:chExt cx="784200" cy="774900"/>
          </a:xfrm>
        </p:grpSpPr>
        <p:sp>
          <p:nvSpPr>
            <p:cNvPr id="2231" name="Google Shape;2231;p316"/>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32" name="Google Shape;2232;p316"/>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2233" name="Google Shape;2233;p316"/>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2234" name="Google Shape;2234;p316"/>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2235" name="Shape 2235"/>
        <p:cNvGrpSpPr/>
        <p:nvPr/>
      </p:nvGrpSpPr>
      <p:grpSpPr>
        <a:xfrm>
          <a:off x="0" y="0"/>
          <a:ext cx="0" cy="0"/>
          <a:chOff x="0" y="0"/>
          <a:chExt cx="0" cy="0"/>
        </a:xfrm>
      </p:grpSpPr>
      <p:sp>
        <p:nvSpPr>
          <p:cNvPr id="2236" name="Google Shape;2236;p317"/>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37" name="Google Shape;2237;p317"/>
          <p:cNvGrpSpPr/>
          <p:nvPr/>
        </p:nvGrpSpPr>
        <p:grpSpPr>
          <a:xfrm>
            <a:off x="2564751" y="2432819"/>
            <a:ext cx="1182652" cy="1168627"/>
            <a:chOff x="1056942" y="1879090"/>
            <a:chExt cx="784200" cy="774900"/>
          </a:xfrm>
        </p:grpSpPr>
        <p:sp>
          <p:nvSpPr>
            <p:cNvPr id="2238" name="Google Shape;2238;p317"/>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39" name="Google Shape;2239;p31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2240" name="Google Shape;2240;p317"/>
          <p:cNvGrpSpPr/>
          <p:nvPr/>
        </p:nvGrpSpPr>
        <p:grpSpPr>
          <a:xfrm>
            <a:off x="5504635" y="2432819"/>
            <a:ext cx="1182652" cy="1168627"/>
            <a:chOff x="1056942" y="1879090"/>
            <a:chExt cx="784200" cy="774900"/>
          </a:xfrm>
        </p:grpSpPr>
        <p:sp>
          <p:nvSpPr>
            <p:cNvPr id="2241" name="Google Shape;2241;p317"/>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42" name="Google Shape;2242;p31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2243" name="Google Shape;2243;p317"/>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44" name="Google Shape;2244;p317"/>
          <p:cNvGrpSpPr/>
          <p:nvPr/>
        </p:nvGrpSpPr>
        <p:grpSpPr>
          <a:xfrm>
            <a:off x="8444501" y="2432819"/>
            <a:ext cx="1182652" cy="1168627"/>
            <a:chOff x="1056942" y="1879090"/>
            <a:chExt cx="784200" cy="774900"/>
          </a:xfrm>
        </p:grpSpPr>
        <p:sp>
          <p:nvSpPr>
            <p:cNvPr id="2245" name="Google Shape;2245;p317"/>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2246" name="Google Shape;2246;p317"/>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2247" name="Google Shape;2247;p317"/>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2248" name="Google Shape;2248;p317"/>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2249" name="Google Shape;2249;p317"/>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2250" name="Shape 2250"/>
        <p:cNvGrpSpPr/>
        <p:nvPr/>
      </p:nvGrpSpPr>
      <p:grpSpPr>
        <a:xfrm>
          <a:off x="0" y="0"/>
          <a:ext cx="0" cy="0"/>
          <a:chOff x="0" y="0"/>
          <a:chExt cx="0" cy="0"/>
        </a:xfrm>
      </p:grpSpPr>
      <p:sp>
        <p:nvSpPr>
          <p:cNvPr id="2251" name="Google Shape;2251;p3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52" name="Google Shape;2252;p318"/>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3" name="Google Shape;2253;p318"/>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4" name="Google Shape;2254;p318"/>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5" name="Google Shape;2255;p318"/>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6" name="Google Shape;2256;p318"/>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7" name="Google Shape;2257;p318"/>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8" name="Google Shape;2258;p318"/>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9" name="Google Shape;2259;p318"/>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0" name="Google Shape;2260;p318"/>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1" name="Google Shape;2261;p318"/>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2" name="Google Shape;2262;p318"/>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3" name="Google Shape;2263;p318"/>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4" name="Google Shape;2264;p318"/>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5" name="Google Shape;2265;p318"/>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6" name="Google Shape;2266;p318"/>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67" name="Shape 2267"/>
        <p:cNvGrpSpPr/>
        <p:nvPr/>
      </p:nvGrpSpPr>
      <p:grpSpPr>
        <a:xfrm>
          <a:off x="0" y="0"/>
          <a:ext cx="0" cy="0"/>
          <a:chOff x="0" y="0"/>
          <a:chExt cx="0" cy="0"/>
        </a:xfrm>
      </p:grpSpPr>
      <p:sp>
        <p:nvSpPr>
          <p:cNvPr id="2268" name="Google Shape;2268;p3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69" name="Google Shape;2269;p319"/>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270" name="Google Shape;2270;p319"/>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271" name="Google Shape;2271;p319"/>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2272" name="Shape 2272"/>
        <p:cNvGrpSpPr/>
        <p:nvPr/>
      </p:nvGrpSpPr>
      <p:grpSpPr>
        <a:xfrm>
          <a:off x="0" y="0"/>
          <a:ext cx="0" cy="0"/>
          <a:chOff x="0" y="0"/>
          <a:chExt cx="0" cy="0"/>
        </a:xfrm>
      </p:grpSpPr>
      <p:sp>
        <p:nvSpPr>
          <p:cNvPr id="2273" name="Google Shape;2273;p320"/>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274" name="Google Shape;2274;p320"/>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275" name="Google Shape;2275;p320"/>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2276" name="Shape 2276"/>
        <p:cNvGrpSpPr/>
        <p:nvPr/>
      </p:nvGrpSpPr>
      <p:grpSpPr>
        <a:xfrm>
          <a:off x="0" y="0"/>
          <a:ext cx="0" cy="0"/>
          <a:chOff x="0" y="0"/>
          <a:chExt cx="0" cy="0"/>
        </a:xfrm>
      </p:grpSpPr>
      <p:sp>
        <p:nvSpPr>
          <p:cNvPr id="2277" name="Google Shape;2277;p3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2278" name="Shape 2278"/>
        <p:cNvGrpSpPr/>
        <p:nvPr/>
      </p:nvGrpSpPr>
      <p:grpSpPr>
        <a:xfrm>
          <a:off x="0" y="0"/>
          <a:ext cx="0" cy="0"/>
          <a:chOff x="0" y="0"/>
          <a:chExt cx="0" cy="0"/>
        </a:xfrm>
      </p:grpSpPr>
      <p:sp>
        <p:nvSpPr>
          <p:cNvPr id="2279" name="Google Shape;2279;p3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280" name="Google Shape;2280;p322"/>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1" name="Google Shape;2281;p322"/>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2" name="Google Shape;2282;p322"/>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2283" name="Google Shape;2283;p322"/>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2284" name="Google Shape;2284;p322"/>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285" name="Google Shape;2285;p322"/>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2286" name="Shape 2286"/>
        <p:cNvGrpSpPr/>
        <p:nvPr/>
      </p:nvGrpSpPr>
      <p:grpSpPr>
        <a:xfrm>
          <a:off x="0" y="0"/>
          <a:ext cx="0" cy="0"/>
          <a:chOff x="0" y="0"/>
          <a:chExt cx="0" cy="0"/>
        </a:xfrm>
      </p:grpSpPr>
      <p:sp>
        <p:nvSpPr>
          <p:cNvPr id="2287" name="Google Shape;2287;p323"/>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288" name="Google Shape;2288;p32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2289" name="Shape 2289"/>
        <p:cNvGrpSpPr/>
        <p:nvPr/>
      </p:nvGrpSpPr>
      <p:grpSpPr>
        <a:xfrm>
          <a:off x="0" y="0"/>
          <a:ext cx="0" cy="0"/>
          <a:chOff x="0" y="0"/>
          <a:chExt cx="0" cy="0"/>
        </a:xfrm>
      </p:grpSpPr>
      <p:sp>
        <p:nvSpPr>
          <p:cNvPr id="2290" name="Google Shape;2290;p324"/>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291" name="Google Shape;2291;p32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33"/>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66" name="Google Shape;266;p33"/>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67" name="Google Shape;267;p33"/>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2292" name="Shape 2292"/>
        <p:cNvGrpSpPr/>
        <p:nvPr/>
      </p:nvGrpSpPr>
      <p:grpSpPr>
        <a:xfrm>
          <a:off x="0" y="0"/>
          <a:ext cx="0" cy="0"/>
          <a:chOff x="0" y="0"/>
          <a:chExt cx="0" cy="0"/>
        </a:xfrm>
      </p:grpSpPr>
      <p:sp>
        <p:nvSpPr>
          <p:cNvPr id="2293" name="Google Shape;2293;p325"/>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294" name="Google Shape;2294;p325"/>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2295" name="Shape 2295"/>
        <p:cNvGrpSpPr/>
        <p:nvPr/>
      </p:nvGrpSpPr>
      <p:grpSpPr>
        <a:xfrm>
          <a:off x="0" y="0"/>
          <a:ext cx="0" cy="0"/>
          <a:chOff x="0" y="0"/>
          <a:chExt cx="0" cy="0"/>
        </a:xfrm>
      </p:grpSpPr>
      <p:sp>
        <p:nvSpPr>
          <p:cNvPr id="2296" name="Google Shape;2296;p326"/>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297" name="Google Shape;2297;p32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2298" name="Shape 2298"/>
        <p:cNvGrpSpPr/>
        <p:nvPr/>
      </p:nvGrpSpPr>
      <p:grpSpPr>
        <a:xfrm>
          <a:off x="0" y="0"/>
          <a:ext cx="0" cy="0"/>
          <a:chOff x="0" y="0"/>
          <a:chExt cx="0" cy="0"/>
        </a:xfrm>
      </p:grpSpPr>
      <p:sp>
        <p:nvSpPr>
          <p:cNvPr id="2299" name="Google Shape;2299;p327"/>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300" name="Google Shape;2300;p32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2301" name="Shape 2301"/>
        <p:cNvGrpSpPr/>
        <p:nvPr/>
      </p:nvGrpSpPr>
      <p:grpSpPr>
        <a:xfrm>
          <a:off x="0" y="0"/>
          <a:ext cx="0" cy="0"/>
          <a:chOff x="0" y="0"/>
          <a:chExt cx="0" cy="0"/>
        </a:xfrm>
      </p:grpSpPr>
      <p:sp>
        <p:nvSpPr>
          <p:cNvPr id="2302" name="Google Shape;2302;p3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2303" name="Shape 2303"/>
        <p:cNvGrpSpPr/>
        <p:nvPr/>
      </p:nvGrpSpPr>
      <p:grpSpPr>
        <a:xfrm>
          <a:off x="0" y="0"/>
          <a:ext cx="0" cy="0"/>
          <a:chOff x="0" y="0"/>
          <a:chExt cx="0" cy="0"/>
        </a:xfrm>
      </p:grpSpPr>
      <p:sp>
        <p:nvSpPr>
          <p:cNvPr id="2304" name="Google Shape;2304;p3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2305" name="Shape 2305"/>
        <p:cNvGrpSpPr/>
        <p:nvPr/>
      </p:nvGrpSpPr>
      <p:grpSpPr>
        <a:xfrm>
          <a:off x="0" y="0"/>
          <a:ext cx="0" cy="0"/>
          <a:chOff x="0" y="0"/>
          <a:chExt cx="0" cy="0"/>
        </a:xfrm>
      </p:grpSpPr>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2306" name="Shape 2306"/>
        <p:cNvGrpSpPr/>
        <p:nvPr/>
      </p:nvGrpSpPr>
      <p:grpSpPr>
        <a:xfrm>
          <a:off x="0" y="0"/>
          <a:ext cx="0" cy="0"/>
          <a:chOff x="0" y="0"/>
          <a:chExt cx="0" cy="0"/>
        </a:xfrm>
      </p:grpSpPr>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2307" name="Shape 2307"/>
        <p:cNvGrpSpPr/>
        <p:nvPr/>
      </p:nvGrpSpPr>
      <p:grpSpPr>
        <a:xfrm>
          <a:off x="0" y="0"/>
          <a:ext cx="0" cy="0"/>
          <a:chOff x="0" y="0"/>
          <a:chExt cx="0" cy="0"/>
        </a:xfrm>
      </p:grpSpPr>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2308" name="Shape 2308"/>
        <p:cNvGrpSpPr/>
        <p:nvPr/>
      </p:nvGrpSpPr>
      <p:grpSpPr>
        <a:xfrm>
          <a:off x="0" y="0"/>
          <a:ext cx="0" cy="0"/>
          <a:chOff x="0" y="0"/>
          <a:chExt cx="0" cy="0"/>
        </a:xfrm>
      </p:grpSpPr>
      <p:sp>
        <p:nvSpPr>
          <p:cNvPr id="2309" name="Google Shape;2309;p333"/>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2310" name="Google Shape;2310;p333"/>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2311" name="Google Shape;2311;p333"/>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2312" name="Google Shape;2312;p333"/>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2313" name="Google Shape;2313;p333"/>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2314" name="Google Shape;2314;p333"/>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2315" name="Google Shape;2315;p333"/>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316" name="Google Shape;2316;p333"/>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317" name="Google Shape;2317;p333"/>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2318" name="Google Shape;2318;p333"/>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2319" name="Google Shape;2319;p333"/>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2320" name="Google Shape;2320;p333"/>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2321" name="Google Shape;2321;p333"/>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2322" name="Google Shape;2322;p333"/>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2323" name="Google Shape;2323;p333"/>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2324" name="Google Shape;2324;p333"/>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2325" name="Google Shape;2325;p333"/>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2326" name="Google Shape;2326;p333"/>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2327" name="Google Shape;2327;p333"/>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2328" name="Google Shape;2328;p333"/>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2329" name="Google Shape;2329;p333"/>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2330" name="Google Shape;2330;p333"/>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2331" name="Google Shape;2331;p333"/>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2332" name="Google Shape;2332;p333"/>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2333" name="Google Shape;2333;p333"/>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2334" name="Google Shape;2334;p333"/>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2335" name="Shape 2335"/>
        <p:cNvGrpSpPr/>
        <p:nvPr/>
      </p:nvGrpSpPr>
      <p:grpSpPr>
        <a:xfrm>
          <a:off x="0" y="0"/>
          <a:ext cx="0" cy="0"/>
          <a:chOff x="0" y="0"/>
          <a:chExt cx="0" cy="0"/>
        </a:xfrm>
      </p:grpSpPr>
      <p:sp>
        <p:nvSpPr>
          <p:cNvPr id="2336" name="Google Shape;2336;p334"/>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337" name="Google Shape;2337;p3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2338" name="Google Shape;2338;p334"/>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p35"/>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35"/>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p35"/>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275" name="Google Shape;275;p35"/>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276" name="Google Shape;276;p35"/>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77" name="Google Shape;277;p35"/>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36"/>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0" name="Google Shape;280;p36"/>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37"/>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3" name="Google Shape;283;p37"/>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38"/>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6" name="Google Shape;286;p3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39"/>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9" name="Google Shape;289;p3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40"/>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92" name="Google Shape;292;p4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5"/>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1" name="Google Shape;61;p5"/>
          <p:cNvGrpSpPr/>
          <p:nvPr/>
        </p:nvGrpSpPr>
        <p:grpSpPr>
          <a:xfrm>
            <a:off x="2564751" y="2432819"/>
            <a:ext cx="1182652" cy="1168627"/>
            <a:chOff x="1056942" y="1879090"/>
            <a:chExt cx="784200" cy="774900"/>
          </a:xfrm>
        </p:grpSpPr>
        <p:sp>
          <p:nvSpPr>
            <p:cNvPr id="62" name="Google Shape;62;p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64" name="Google Shape;64;p5"/>
          <p:cNvGrpSpPr/>
          <p:nvPr/>
        </p:nvGrpSpPr>
        <p:grpSpPr>
          <a:xfrm>
            <a:off x="5504635" y="2432819"/>
            <a:ext cx="1182652" cy="1168627"/>
            <a:chOff x="1056942" y="1879090"/>
            <a:chExt cx="784200" cy="774900"/>
          </a:xfrm>
        </p:grpSpPr>
        <p:sp>
          <p:nvSpPr>
            <p:cNvPr id="65" name="Google Shape;65;p5"/>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67" name="Google Shape;67;p5"/>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 name="Google Shape;68;p5"/>
          <p:cNvGrpSpPr/>
          <p:nvPr/>
        </p:nvGrpSpPr>
        <p:grpSpPr>
          <a:xfrm>
            <a:off x="8444501" y="2432819"/>
            <a:ext cx="1182652" cy="1168627"/>
            <a:chOff x="1056942" y="1879090"/>
            <a:chExt cx="784200" cy="774900"/>
          </a:xfrm>
        </p:grpSpPr>
        <p:sp>
          <p:nvSpPr>
            <p:cNvPr id="69" name="Google Shape;69;p5"/>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71" name="Google Shape;71;p5"/>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72" name="Google Shape;72;p5"/>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73" name="Google Shape;73;p5"/>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297" name="Shape 29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298" name="Shape 298"/>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299" name="Shape 299"/>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46"/>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302" name="Google Shape;302;p46"/>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303" name="Google Shape;303;p46"/>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304" name="Google Shape;304;p46"/>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305" name="Google Shape;305;p46"/>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306" name="Google Shape;306;p46"/>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307" name="Google Shape;307;p46"/>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308" name="Google Shape;308;p46"/>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309" name="Google Shape;309;p46"/>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310" name="Google Shape;310;p46"/>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311" name="Google Shape;311;p46"/>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312" name="Google Shape;312;p46"/>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313" name="Google Shape;313;p46"/>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314" name="Google Shape;314;p46"/>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315" name="Google Shape;315;p46"/>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316" name="Google Shape;316;p46"/>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317" name="Google Shape;317;p46"/>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318" name="Google Shape;318;p46"/>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319" name="Google Shape;319;p46"/>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320" name="Google Shape;320;p46"/>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321" name="Google Shape;321;p46"/>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322" name="Google Shape;322;p46"/>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323" name="Google Shape;323;p46"/>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324" name="Google Shape;324;p46"/>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325" name="Google Shape;325;p46"/>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326" name="Google Shape;326;p46"/>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47"/>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329" name="Google Shape;329;p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330" name="Google Shape;330;p47"/>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49"/>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50"/>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9" name="Google Shape;339;p50"/>
          <p:cNvGrpSpPr/>
          <p:nvPr/>
        </p:nvGrpSpPr>
        <p:grpSpPr>
          <a:xfrm>
            <a:off x="1094818" y="2421786"/>
            <a:ext cx="1182652" cy="1168627"/>
            <a:chOff x="1056942" y="1879090"/>
            <a:chExt cx="784200" cy="774900"/>
          </a:xfrm>
        </p:grpSpPr>
        <p:sp>
          <p:nvSpPr>
            <p:cNvPr id="340" name="Google Shape;340;p50"/>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5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342" name="Google Shape;342;p50"/>
          <p:cNvGrpSpPr/>
          <p:nvPr/>
        </p:nvGrpSpPr>
        <p:grpSpPr>
          <a:xfrm>
            <a:off x="4034701" y="2421786"/>
            <a:ext cx="1182652" cy="1168627"/>
            <a:chOff x="1056942" y="1879090"/>
            <a:chExt cx="784200" cy="774900"/>
          </a:xfrm>
        </p:grpSpPr>
        <p:sp>
          <p:nvSpPr>
            <p:cNvPr id="343" name="Google Shape;343;p50"/>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5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345" name="Google Shape;345;p50"/>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46" name="Google Shape;346;p50"/>
          <p:cNvGrpSpPr/>
          <p:nvPr/>
        </p:nvGrpSpPr>
        <p:grpSpPr>
          <a:xfrm>
            <a:off x="6974568" y="2421786"/>
            <a:ext cx="1182652" cy="1168627"/>
            <a:chOff x="1056942" y="1879090"/>
            <a:chExt cx="784200" cy="774900"/>
          </a:xfrm>
        </p:grpSpPr>
        <p:sp>
          <p:nvSpPr>
            <p:cNvPr id="347" name="Google Shape;347;p50"/>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5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349" name="Google Shape;349;p50"/>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0" name="Google Shape;350;p50"/>
          <p:cNvGrpSpPr/>
          <p:nvPr/>
        </p:nvGrpSpPr>
        <p:grpSpPr>
          <a:xfrm>
            <a:off x="9928835" y="2421786"/>
            <a:ext cx="1182652" cy="1168627"/>
            <a:chOff x="1056942" y="1879090"/>
            <a:chExt cx="784200" cy="774900"/>
          </a:xfrm>
        </p:grpSpPr>
        <p:sp>
          <p:nvSpPr>
            <p:cNvPr id="351" name="Google Shape;351;p50"/>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p50"/>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353" name="Google Shape;353;p50"/>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354" name="Google Shape;354;p50"/>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355" name="Google Shape;355;p50"/>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356" name="Google Shape;356;p50"/>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51"/>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9" name="Google Shape;359;p51"/>
          <p:cNvGrpSpPr/>
          <p:nvPr/>
        </p:nvGrpSpPr>
        <p:grpSpPr>
          <a:xfrm>
            <a:off x="2564735" y="823052"/>
            <a:ext cx="1182652" cy="1168627"/>
            <a:chOff x="1056942" y="1879090"/>
            <a:chExt cx="784200" cy="774900"/>
          </a:xfrm>
        </p:grpSpPr>
        <p:sp>
          <p:nvSpPr>
            <p:cNvPr id="360" name="Google Shape;360;p51"/>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51"/>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362" name="Google Shape;362;p51"/>
          <p:cNvGrpSpPr/>
          <p:nvPr/>
        </p:nvGrpSpPr>
        <p:grpSpPr>
          <a:xfrm>
            <a:off x="5504618" y="823052"/>
            <a:ext cx="1182652" cy="1168627"/>
            <a:chOff x="1056942" y="1879090"/>
            <a:chExt cx="784200" cy="774900"/>
          </a:xfrm>
        </p:grpSpPr>
        <p:sp>
          <p:nvSpPr>
            <p:cNvPr id="363" name="Google Shape;363;p51"/>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51"/>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365" name="Google Shape;365;p51"/>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6" name="Google Shape;366;p51"/>
          <p:cNvGrpSpPr/>
          <p:nvPr/>
        </p:nvGrpSpPr>
        <p:grpSpPr>
          <a:xfrm>
            <a:off x="8444485" y="823052"/>
            <a:ext cx="1182652" cy="1168627"/>
            <a:chOff x="1056942" y="1879090"/>
            <a:chExt cx="784200" cy="774900"/>
          </a:xfrm>
        </p:grpSpPr>
        <p:sp>
          <p:nvSpPr>
            <p:cNvPr id="367" name="Google Shape;367;p51"/>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51"/>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369" name="Google Shape;369;p51"/>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370" name="Google Shape;370;p51"/>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371" name="Google Shape;371;p51"/>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372" name="Google Shape;372;p51"/>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3" name="Google Shape;373;p51"/>
          <p:cNvGrpSpPr/>
          <p:nvPr/>
        </p:nvGrpSpPr>
        <p:grpSpPr>
          <a:xfrm>
            <a:off x="4034668" y="3837819"/>
            <a:ext cx="1182652" cy="1168627"/>
            <a:chOff x="1056942" y="1879090"/>
            <a:chExt cx="784200" cy="774900"/>
          </a:xfrm>
        </p:grpSpPr>
        <p:sp>
          <p:nvSpPr>
            <p:cNvPr id="374" name="Google Shape;374;p51"/>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p51"/>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376" name="Google Shape;376;p51"/>
          <p:cNvGrpSpPr/>
          <p:nvPr/>
        </p:nvGrpSpPr>
        <p:grpSpPr>
          <a:xfrm>
            <a:off x="6974551" y="3837819"/>
            <a:ext cx="1182652" cy="1168627"/>
            <a:chOff x="1056942" y="1879090"/>
            <a:chExt cx="784200" cy="774900"/>
          </a:xfrm>
        </p:grpSpPr>
        <p:sp>
          <p:nvSpPr>
            <p:cNvPr id="377" name="Google Shape;377;p51"/>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p51"/>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379" name="Google Shape;379;p51"/>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380" name="Google Shape;380;p51"/>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p52"/>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83" name="Google Shape;383;p52"/>
          <p:cNvGrpSpPr/>
          <p:nvPr/>
        </p:nvGrpSpPr>
        <p:grpSpPr>
          <a:xfrm>
            <a:off x="2564751" y="2432819"/>
            <a:ext cx="1182652" cy="1168627"/>
            <a:chOff x="1056942" y="1879090"/>
            <a:chExt cx="784200" cy="774900"/>
          </a:xfrm>
        </p:grpSpPr>
        <p:sp>
          <p:nvSpPr>
            <p:cNvPr id="384" name="Google Shape;384;p52"/>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5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386" name="Google Shape;386;p52"/>
          <p:cNvGrpSpPr/>
          <p:nvPr/>
        </p:nvGrpSpPr>
        <p:grpSpPr>
          <a:xfrm>
            <a:off x="5504635" y="2432819"/>
            <a:ext cx="1182652" cy="1168627"/>
            <a:chOff x="1056942" y="1879090"/>
            <a:chExt cx="784200" cy="774900"/>
          </a:xfrm>
        </p:grpSpPr>
        <p:sp>
          <p:nvSpPr>
            <p:cNvPr id="387" name="Google Shape;387;p52"/>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5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389" name="Google Shape;389;p52"/>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0" name="Google Shape;390;p52"/>
          <p:cNvGrpSpPr/>
          <p:nvPr/>
        </p:nvGrpSpPr>
        <p:grpSpPr>
          <a:xfrm>
            <a:off x="8444501" y="2432819"/>
            <a:ext cx="1182652" cy="1168627"/>
            <a:chOff x="1056942" y="1879090"/>
            <a:chExt cx="784200" cy="774900"/>
          </a:xfrm>
        </p:grpSpPr>
        <p:sp>
          <p:nvSpPr>
            <p:cNvPr id="391" name="Google Shape;391;p52"/>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5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393" name="Google Shape;393;p52"/>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394" name="Google Shape;394;p52"/>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395" name="Google Shape;395;p52"/>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6"/>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6"/>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6"/>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6"/>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6"/>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6"/>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6"/>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6"/>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6"/>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6"/>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98" name="Google Shape;398;p53"/>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53"/>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53"/>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53"/>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53"/>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53"/>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53"/>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53"/>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53"/>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p53"/>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p53"/>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53"/>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53"/>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53"/>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53"/>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54"/>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16" name="Google Shape;416;p54"/>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17" name="Google Shape;417;p54"/>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418" name="Shape 418"/>
        <p:cNvGrpSpPr/>
        <p:nvPr/>
      </p:nvGrpSpPr>
      <p:grpSpPr>
        <a:xfrm>
          <a:off x="0" y="0"/>
          <a:ext cx="0" cy="0"/>
          <a:chOff x="0" y="0"/>
          <a:chExt cx="0" cy="0"/>
        </a:xfrm>
      </p:grpSpPr>
      <p:sp>
        <p:nvSpPr>
          <p:cNvPr id="419" name="Google Shape;419;p55"/>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420" name="Google Shape;420;p55"/>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21" name="Google Shape;421;p55"/>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26" name="Google Shape;426;p57"/>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57"/>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57"/>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429" name="Google Shape;429;p57"/>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430" name="Google Shape;430;p57"/>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31" name="Google Shape;431;p57"/>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58"/>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434" name="Google Shape;434;p5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59"/>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437" name="Google Shape;437;p59"/>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438" name="Shape 438"/>
        <p:cNvGrpSpPr/>
        <p:nvPr/>
      </p:nvGrpSpPr>
      <p:grpSpPr>
        <a:xfrm>
          <a:off x="0" y="0"/>
          <a:ext cx="0" cy="0"/>
          <a:chOff x="0" y="0"/>
          <a:chExt cx="0" cy="0"/>
        </a:xfrm>
      </p:grpSpPr>
      <p:sp>
        <p:nvSpPr>
          <p:cNvPr id="439" name="Google Shape;439;p60"/>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440" name="Google Shape;440;p6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441" name="Shape 441"/>
        <p:cNvGrpSpPr/>
        <p:nvPr/>
      </p:nvGrpSpPr>
      <p:grpSpPr>
        <a:xfrm>
          <a:off x="0" y="0"/>
          <a:ext cx="0" cy="0"/>
          <a:chOff x="0" y="0"/>
          <a:chExt cx="0" cy="0"/>
        </a:xfrm>
      </p:grpSpPr>
      <p:sp>
        <p:nvSpPr>
          <p:cNvPr id="442" name="Google Shape;442;p61"/>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443" name="Google Shape;443;p6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62"/>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446" name="Google Shape;446;p6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7"/>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4" name="Google Shape;94;p7"/>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5" name="Google Shape;95;p7"/>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449" name="Shape 449"/>
        <p:cNvGrpSpPr/>
        <p:nvPr/>
      </p:nvGrpSpPr>
      <p:grpSpPr>
        <a:xfrm>
          <a:off x="0" y="0"/>
          <a:ext cx="0" cy="0"/>
          <a:chOff x="0" y="0"/>
          <a:chExt cx="0" cy="0"/>
        </a:xfrm>
      </p:grpSpPr>
      <p:sp>
        <p:nvSpPr>
          <p:cNvPr id="450" name="Google Shape;450;p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451" name="Shape 451"/>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452" name="Shape 452"/>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453" name="Shape 453"/>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454" name="Shape 454"/>
        <p:cNvGrpSpPr/>
        <p:nvPr/>
      </p:nvGrpSpPr>
      <p:grpSpPr>
        <a:xfrm>
          <a:off x="0" y="0"/>
          <a:ext cx="0" cy="0"/>
          <a:chOff x="0" y="0"/>
          <a:chExt cx="0" cy="0"/>
        </a:xfrm>
      </p:grpSpPr>
      <p:sp>
        <p:nvSpPr>
          <p:cNvPr id="455" name="Google Shape;455;p68"/>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456" name="Google Shape;456;p68"/>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457" name="Google Shape;457;p68"/>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458" name="Google Shape;458;p68"/>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459" name="Google Shape;459;p68"/>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460" name="Google Shape;460;p68"/>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461" name="Google Shape;461;p68"/>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462" name="Google Shape;462;p68"/>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463" name="Google Shape;463;p68"/>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464" name="Google Shape;464;p68"/>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465" name="Google Shape;465;p68"/>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466" name="Google Shape;466;p68"/>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467" name="Google Shape;467;p68"/>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468" name="Google Shape;468;p68"/>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469" name="Google Shape;469;p68"/>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470" name="Google Shape;470;p68"/>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471" name="Google Shape;471;p68"/>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472" name="Google Shape;472;p68"/>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473" name="Google Shape;473;p68"/>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474" name="Google Shape;474;p68"/>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475" name="Google Shape;475;p68"/>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476" name="Google Shape;476;p68"/>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477" name="Google Shape;477;p68"/>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478" name="Google Shape;478;p68"/>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479" name="Google Shape;479;p68"/>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480" name="Google Shape;480;p68"/>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481" name="Shape 481"/>
        <p:cNvGrpSpPr/>
        <p:nvPr/>
      </p:nvGrpSpPr>
      <p:grpSpPr>
        <a:xfrm>
          <a:off x="0" y="0"/>
          <a:ext cx="0" cy="0"/>
          <a:chOff x="0" y="0"/>
          <a:chExt cx="0" cy="0"/>
        </a:xfrm>
      </p:grpSpPr>
      <p:sp>
        <p:nvSpPr>
          <p:cNvPr id="482" name="Google Shape;482;p69"/>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483" name="Google Shape;483;p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484" name="Google Shape;484;p69"/>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489" name="Shape 489"/>
        <p:cNvGrpSpPr/>
        <p:nvPr/>
      </p:nvGrpSpPr>
      <p:grpSpPr>
        <a:xfrm>
          <a:off x="0" y="0"/>
          <a:ext cx="0" cy="0"/>
          <a:chOff x="0" y="0"/>
          <a:chExt cx="0" cy="0"/>
        </a:xfrm>
      </p:grpSpPr>
      <p:sp>
        <p:nvSpPr>
          <p:cNvPr id="490" name="Google Shape;490;p71"/>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72"/>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3" name="Google Shape;493;p72"/>
          <p:cNvGrpSpPr/>
          <p:nvPr/>
        </p:nvGrpSpPr>
        <p:grpSpPr>
          <a:xfrm>
            <a:off x="1094818" y="2421786"/>
            <a:ext cx="1182652" cy="1168627"/>
            <a:chOff x="1056942" y="1879090"/>
            <a:chExt cx="784200" cy="774900"/>
          </a:xfrm>
        </p:grpSpPr>
        <p:sp>
          <p:nvSpPr>
            <p:cNvPr id="494" name="Google Shape;494;p72"/>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7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496" name="Google Shape;496;p72"/>
          <p:cNvGrpSpPr/>
          <p:nvPr/>
        </p:nvGrpSpPr>
        <p:grpSpPr>
          <a:xfrm>
            <a:off x="4034701" y="2421786"/>
            <a:ext cx="1182652" cy="1168627"/>
            <a:chOff x="1056942" y="1879090"/>
            <a:chExt cx="784200" cy="774900"/>
          </a:xfrm>
        </p:grpSpPr>
        <p:sp>
          <p:nvSpPr>
            <p:cNvPr id="497" name="Google Shape;497;p72"/>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7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499" name="Google Shape;499;p72"/>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0" name="Google Shape;500;p72"/>
          <p:cNvGrpSpPr/>
          <p:nvPr/>
        </p:nvGrpSpPr>
        <p:grpSpPr>
          <a:xfrm>
            <a:off x="6974568" y="2421786"/>
            <a:ext cx="1182652" cy="1168627"/>
            <a:chOff x="1056942" y="1879090"/>
            <a:chExt cx="784200" cy="774900"/>
          </a:xfrm>
        </p:grpSpPr>
        <p:sp>
          <p:nvSpPr>
            <p:cNvPr id="501" name="Google Shape;501;p72"/>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p7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503" name="Google Shape;503;p72"/>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4" name="Google Shape;504;p72"/>
          <p:cNvGrpSpPr/>
          <p:nvPr/>
        </p:nvGrpSpPr>
        <p:grpSpPr>
          <a:xfrm>
            <a:off x="9928835" y="2421786"/>
            <a:ext cx="1182652" cy="1168627"/>
            <a:chOff x="1056942" y="1879090"/>
            <a:chExt cx="784200" cy="774900"/>
          </a:xfrm>
        </p:grpSpPr>
        <p:sp>
          <p:nvSpPr>
            <p:cNvPr id="505" name="Google Shape;505;p72"/>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72"/>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507" name="Google Shape;507;p72"/>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508" name="Google Shape;508;p72"/>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509" name="Google Shape;509;p72"/>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510" name="Google Shape;510;p72"/>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73"/>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3" name="Google Shape;513;p73"/>
          <p:cNvGrpSpPr/>
          <p:nvPr/>
        </p:nvGrpSpPr>
        <p:grpSpPr>
          <a:xfrm>
            <a:off x="2564735" y="823052"/>
            <a:ext cx="1182652" cy="1168627"/>
            <a:chOff x="1056942" y="1879090"/>
            <a:chExt cx="784200" cy="774900"/>
          </a:xfrm>
        </p:grpSpPr>
        <p:sp>
          <p:nvSpPr>
            <p:cNvPr id="514" name="Google Shape;514;p73"/>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p73"/>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516" name="Google Shape;516;p73"/>
          <p:cNvGrpSpPr/>
          <p:nvPr/>
        </p:nvGrpSpPr>
        <p:grpSpPr>
          <a:xfrm>
            <a:off x="5504618" y="823052"/>
            <a:ext cx="1182652" cy="1168627"/>
            <a:chOff x="1056942" y="1879090"/>
            <a:chExt cx="784200" cy="774900"/>
          </a:xfrm>
        </p:grpSpPr>
        <p:sp>
          <p:nvSpPr>
            <p:cNvPr id="517" name="Google Shape;517;p73"/>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p73"/>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519" name="Google Shape;519;p73"/>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0" name="Google Shape;520;p73"/>
          <p:cNvGrpSpPr/>
          <p:nvPr/>
        </p:nvGrpSpPr>
        <p:grpSpPr>
          <a:xfrm>
            <a:off x="8444485" y="823052"/>
            <a:ext cx="1182652" cy="1168627"/>
            <a:chOff x="1056942" y="1879090"/>
            <a:chExt cx="784200" cy="774900"/>
          </a:xfrm>
        </p:grpSpPr>
        <p:sp>
          <p:nvSpPr>
            <p:cNvPr id="521" name="Google Shape;521;p73"/>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73"/>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523" name="Google Shape;523;p73"/>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524" name="Google Shape;524;p73"/>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525" name="Google Shape;525;p73"/>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526" name="Google Shape;526;p73"/>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7" name="Google Shape;527;p73"/>
          <p:cNvGrpSpPr/>
          <p:nvPr/>
        </p:nvGrpSpPr>
        <p:grpSpPr>
          <a:xfrm>
            <a:off x="4034668" y="3837819"/>
            <a:ext cx="1182652" cy="1168627"/>
            <a:chOff x="1056942" y="1879090"/>
            <a:chExt cx="784200" cy="774900"/>
          </a:xfrm>
        </p:grpSpPr>
        <p:sp>
          <p:nvSpPr>
            <p:cNvPr id="528" name="Google Shape;528;p73"/>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73"/>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530" name="Google Shape;530;p73"/>
          <p:cNvGrpSpPr/>
          <p:nvPr/>
        </p:nvGrpSpPr>
        <p:grpSpPr>
          <a:xfrm>
            <a:off x="6974551" y="3837819"/>
            <a:ext cx="1182652" cy="1168627"/>
            <a:chOff x="1056942" y="1879090"/>
            <a:chExt cx="784200" cy="774900"/>
          </a:xfrm>
        </p:grpSpPr>
        <p:sp>
          <p:nvSpPr>
            <p:cNvPr id="531" name="Google Shape;531;p73"/>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p73"/>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533" name="Google Shape;533;p73"/>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534" name="Google Shape;534;p73"/>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8"/>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98" name="Google Shape;98;p8"/>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9" name="Google Shape;99;p8"/>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74"/>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7" name="Google Shape;537;p74"/>
          <p:cNvGrpSpPr/>
          <p:nvPr/>
        </p:nvGrpSpPr>
        <p:grpSpPr>
          <a:xfrm>
            <a:off x="2564751" y="2432819"/>
            <a:ext cx="1182652" cy="1168627"/>
            <a:chOff x="1056942" y="1879090"/>
            <a:chExt cx="784200" cy="774900"/>
          </a:xfrm>
        </p:grpSpPr>
        <p:sp>
          <p:nvSpPr>
            <p:cNvPr id="538" name="Google Shape;538;p74"/>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p7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540" name="Google Shape;540;p74"/>
          <p:cNvGrpSpPr/>
          <p:nvPr/>
        </p:nvGrpSpPr>
        <p:grpSpPr>
          <a:xfrm>
            <a:off x="5504635" y="2432819"/>
            <a:ext cx="1182652" cy="1168627"/>
            <a:chOff x="1056942" y="1879090"/>
            <a:chExt cx="784200" cy="774900"/>
          </a:xfrm>
        </p:grpSpPr>
        <p:sp>
          <p:nvSpPr>
            <p:cNvPr id="541" name="Google Shape;541;p74"/>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7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543" name="Google Shape;543;p74"/>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4" name="Google Shape;544;p74"/>
          <p:cNvGrpSpPr/>
          <p:nvPr/>
        </p:nvGrpSpPr>
        <p:grpSpPr>
          <a:xfrm>
            <a:off x="8444501" y="2432819"/>
            <a:ext cx="1182652" cy="1168627"/>
            <a:chOff x="1056942" y="1879090"/>
            <a:chExt cx="784200" cy="774900"/>
          </a:xfrm>
        </p:grpSpPr>
        <p:sp>
          <p:nvSpPr>
            <p:cNvPr id="545" name="Google Shape;545;p74"/>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p7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547" name="Google Shape;547;p74"/>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548" name="Google Shape;548;p74"/>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549" name="Google Shape;549;p74"/>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550" name="Shape 550"/>
        <p:cNvGrpSpPr/>
        <p:nvPr/>
      </p:nvGrpSpPr>
      <p:grpSpPr>
        <a:xfrm>
          <a:off x="0" y="0"/>
          <a:ext cx="0" cy="0"/>
          <a:chOff x="0" y="0"/>
          <a:chExt cx="0" cy="0"/>
        </a:xfrm>
      </p:grpSpPr>
      <p:sp>
        <p:nvSpPr>
          <p:cNvPr id="551" name="Google Shape;551;p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2" name="Google Shape;552;p75"/>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p75"/>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75"/>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p75"/>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75"/>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75"/>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75"/>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75"/>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75"/>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75"/>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75"/>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p75"/>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75"/>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75"/>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75"/>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67" name="Shape 567"/>
        <p:cNvGrpSpPr/>
        <p:nvPr/>
      </p:nvGrpSpPr>
      <p:grpSpPr>
        <a:xfrm>
          <a:off x="0" y="0"/>
          <a:ext cx="0" cy="0"/>
          <a:chOff x="0" y="0"/>
          <a:chExt cx="0" cy="0"/>
        </a:xfrm>
      </p:grpSpPr>
      <p:sp>
        <p:nvSpPr>
          <p:cNvPr id="568" name="Google Shape;568;p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9" name="Google Shape;569;p76"/>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70" name="Google Shape;570;p76"/>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71" name="Google Shape;571;p76"/>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572" name="Shape 572"/>
        <p:cNvGrpSpPr/>
        <p:nvPr/>
      </p:nvGrpSpPr>
      <p:grpSpPr>
        <a:xfrm>
          <a:off x="0" y="0"/>
          <a:ext cx="0" cy="0"/>
          <a:chOff x="0" y="0"/>
          <a:chExt cx="0" cy="0"/>
        </a:xfrm>
      </p:grpSpPr>
      <p:sp>
        <p:nvSpPr>
          <p:cNvPr id="573" name="Google Shape;573;p77"/>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574" name="Google Shape;574;p77"/>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75" name="Google Shape;575;p77"/>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576" name="Shape 576"/>
        <p:cNvGrpSpPr/>
        <p:nvPr/>
      </p:nvGrpSpPr>
      <p:grpSpPr>
        <a:xfrm>
          <a:off x="0" y="0"/>
          <a:ext cx="0" cy="0"/>
          <a:chOff x="0" y="0"/>
          <a:chExt cx="0" cy="0"/>
        </a:xfrm>
      </p:grpSpPr>
      <p:sp>
        <p:nvSpPr>
          <p:cNvPr id="577" name="Google Shape;577;p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p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80" name="Google Shape;580;p79"/>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p79"/>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p79"/>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583" name="Google Shape;583;p79"/>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584" name="Google Shape;584;p79"/>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85" name="Google Shape;585;p79"/>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80"/>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588" name="Google Shape;588;p8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81"/>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591" name="Google Shape;591;p81"/>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592" name="Shape 592"/>
        <p:cNvGrpSpPr/>
        <p:nvPr/>
      </p:nvGrpSpPr>
      <p:grpSpPr>
        <a:xfrm>
          <a:off x="0" y="0"/>
          <a:ext cx="0" cy="0"/>
          <a:chOff x="0" y="0"/>
          <a:chExt cx="0" cy="0"/>
        </a:xfrm>
      </p:grpSpPr>
      <p:sp>
        <p:nvSpPr>
          <p:cNvPr id="593" name="Google Shape;593;p82"/>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594" name="Google Shape;594;p8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p:cSld name="CAPTION_ONLY_1_1_1">
    <p:bg>
      <p:bgPr>
        <a:blipFill>
          <a:blip r:embed="rId2">
            <a:alphaModFix/>
          </a:blip>
          <a:stretch>
            <a:fillRect/>
          </a:stretch>
        </a:blipFill>
      </p:bgPr>
    </p:bg>
    <p:spTree>
      <p:nvGrpSpPr>
        <p:cNvPr id="595" name="Shape 595"/>
        <p:cNvGrpSpPr/>
        <p:nvPr/>
      </p:nvGrpSpPr>
      <p:grpSpPr>
        <a:xfrm>
          <a:off x="0" y="0"/>
          <a:ext cx="0" cy="0"/>
          <a:chOff x="0" y="0"/>
          <a:chExt cx="0" cy="0"/>
        </a:xfrm>
      </p:grpSpPr>
      <p:sp>
        <p:nvSpPr>
          <p:cNvPr id="596" name="Google Shape;596;p83"/>
          <p:cNvSpPr/>
          <p:nvPr/>
        </p:nvSpPr>
        <p:spPr>
          <a:xfrm rot="5400000">
            <a:off x="-1809525" y="1792925"/>
            <a:ext cx="6902400" cy="3270300"/>
          </a:xfrm>
          <a:prstGeom prst="rtTriangle">
            <a:avLst/>
          </a:prstGeom>
          <a:solidFill>
            <a:srgbClr val="2A57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597" name="Google Shape;597;p8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Section">
  <p:cSld name="CAPTION_ONLY_1_1_1_1">
    <p:bg>
      <p:bgPr>
        <a:blipFill>
          <a:blip r:embed="rId2">
            <a:alphaModFix/>
          </a:blip>
          <a:stretch>
            <a:fillRect/>
          </a:stretch>
        </a:blipFill>
      </p:bgPr>
    </p:bg>
    <p:spTree>
      <p:nvGrpSpPr>
        <p:cNvPr id="598" name="Shape 598"/>
        <p:cNvGrpSpPr/>
        <p:nvPr/>
      </p:nvGrpSpPr>
      <p:grpSpPr>
        <a:xfrm>
          <a:off x="0" y="0"/>
          <a:ext cx="0" cy="0"/>
          <a:chOff x="0" y="0"/>
          <a:chExt cx="0" cy="0"/>
        </a:xfrm>
      </p:grpSpPr>
      <p:sp>
        <p:nvSpPr>
          <p:cNvPr id="599" name="Google Shape;599;p84"/>
          <p:cNvSpPr/>
          <p:nvPr/>
        </p:nvSpPr>
        <p:spPr>
          <a:xfrm rot="5400000">
            <a:off x="-1809525" y="1792925"/>
            <a:ext cx="6902400" cy="32703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600" name="Google Shape;600;p8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bg>
      <p:bgPr>
        <a:blipFill>
          <a:blip r:embed="rId2">
            <a:alphaModFix/>
          </a:blip>
          <a:stretch>
            <a:fillRect/>
          </a:stretch>
        </a:blipFill>
      </p:bgPr>
    </p:bg>
    <p:spTree>
      <p:nvGrpSpPr>
        <p:cNvPr id="601" name="Shape 601"/>
        <p:cNvGrpSpPr/>
        <p:nvPr/>
      </p:nvGrpSpPr>
      <p:grpSpPr>
        <a:xfrm>
          <a:off x="0" y="0"/>
          <a:ext cx="0" cy="0"/>
          <a:chOff x="0" y="0"/>
          <a:chExt cx="0" cy="0"/>
        </a:xfrm>
      </p:grpSpPr>
      <p:sp>
        <p:nvSpPr>
          <p:cNvPr id="602" name="Google Shape;602;p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bg>
      <p:bgPr>
        <a:blipFill>
          <a:blip r:embed="rId2">
            <a:alphaModFix/>
          </a:blip>
          <a:stretch>
            <a:fillRect/>
          </a:stretch>
        </a:blipFill>
      </p:bgPr>
    </p:bg>
    <p:spTree>
      <p:nvGrpSpPr>
        <p:cNvPr id="603" name="Shape 603"/>
        <p:cNvGrpSpPr/>
        <p:nvPr/>
      </p:nvGrpSpPr>
      <p:grpSpPr>
        <a:xfrm>
          <a:off x="0" y="0"/>
          <a:ext cx="0" cy="0"/>
          <a:chOff x="0" y="0"/>
          <a:chExt cx="0" cy="0"/>
        </a:xfrm>
      </p:grpSpPr>
      <p:sp>
        <p:nvSpPr>
          <p:cNvPr id="604" name="Google Shape;604;p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CUSTOM">
    <p:bg>
      <p:bgPr>
        <a:blipFill>
          <a:blip r:embed="rId2">
            <a:alphaModFix/>
          </a:blip>
          <a:stretch>
            <a:fillRect/>
          </a:stretch>
        </a:blipFill>
      </p:bgPr>
    </p:bg>
    <p:spTree>
      <p:nvGrpSpPr>
        <p:cNvPr id="605" name="Shape 605"/>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CUSTOM_1">
    <p:bg>
      <p:bgPr>
        <a:blipFill>
          <a:blip r:embed="rId2">
            <a:alphaModFix/>
          </a:blip>
          <a:stretch>
            <a:fillRect/>
          </a:stretch>
        </a:blipFill>
      </p:bgPr>
    </p:bg>
    <p:spTree>
      <p:nvGrpSpPr>
        <p:cNvPr id="606" name="Shape 606"/>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CUSTOM_2">
    <p:bg>
      <p:bgPr>
        <a:blipFill>
          <a:blip r:embed="rId2">
            <a:alphaModFix/>
          </a:blip>
          <a:stretch>
            <a:fillRect/>
          </a:stretch>
        </a:blipFill>
      </p:bgPr>
    </p:bg>
    <p:spTree>
      <p:nvGrpSpPr>
        <p:cNvPr id="607" name="Shape 607"/>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3">
    <p:bg>
      <p:bgPr>
        <a:blipFill>
          <a:blip r:embed="rId2">
            <a:alphaModFix/>
          </a:blip>
          <a:stretch>
            <a:fillRect/>
          </a:stretch>
        </a:blipFill>
      </p:bgPr>
    </p:bg>
    <p:spTree>
      <p:nvGrpSpPr>
        <p:cNvPr id="608" name="Shape 608"/>
        <p:cNvGrpSpPr/>
        <p:nvPr/>
      </p:nvGrpSpPr>
      <p:grpSpPr>
        <a:xfrm>
          <a:off x="0" y="0"/>
          <a:ext cx="0" cy="0"/>
          <a:chOff x="0" y="0"/>
          <a:chExt cx="0" cy="0"/>
        </a:xfrm>
      </p:grpSpPr>
      <p:sp>
        <p:nvSpPr>
          <p:cNvPr id="609" name="Google Shape;609;p90"/>
          <p:cNvSpPr txBox="1"/>
          <p:nvPr/>
        </p:nvSpPr>
        <p:spPr>
          <a:xfrm>
            <a:off x="1672300" y="293333"/>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Cabin"/>
                <a:ea typeface="Cabin"/>
                <a:cs typeface="Cabin"/>
                <a:sym typeface="Cabin"/>
              </a:rPr>
              <a:t>Cabin</a:t>
            </a:r>
            <a:endParaRPr sz="4000">
              <a:latin typeface="Cabin"/>
              <a:ea typeface="Cabin"/>
              <a:cs typeface="Cabin"/>
              <a:sym typeface="Cabin"/>
            </a:endParaRPr>
          </a:p>
        </p:txBody>
      </p:sp>
      <p:sp>
        <p:nvSpPr>
          <p:cNvPr id="610" name="Google Shape;610;p90"/>
          <p:cNvSpPr/>
          <p:nvPr/>
        </p:nvSpPr>
        <p:spPr>
          <a:xfrm>
            <a:off x="1411267" y="2474683"/>
            <a:ext cx="866400" cy="840000"/>
          </a:xfrm>
          <a:prstGeom prst="rect">
            <a:avLst/>
          </a:prstGeom>
          <a:solidFill>
            <a:srgbClr val="A12F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A12F2F</a:t>
            </a:r>
            <a:endParaRPr sz="1200">
              <a:solidFill>
                <a:schemeClr val="lt1"/>
              </a:solidFill>
              <a:latin typeface="Cabin"/>
              <a:ea typeface="Cabin"/>
              <a:cs typeface="Cabin"/>
              <a:sym typeface="Cabin"/>
            </a:endParaRPr>
          </a:p>
        </p:txBody>
      </p:sp>
      <p:sp>
        <p:nvSpPr>
          <p:cNvPr id="611" name="Google Shape;611;p90"/>
          <p:cNvSpPr/>
          <p:nvPr/>
        </p:nvSpPr>
        <p:spPr>
          <a:xfrm>
            <a:off x="2497533" y="2474683"/>
            <a:ext cx="866400" cy="840000"/>
          </a:xfrm>
          <a:prstGeom prst="rect">
            <a:avLst/>
          </a:prstGeom>
          <a:solidFill>
            <a:srgbClr val="B5581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B5581F</a:t>
            </a:r>
            <a:endParaRPr sz="1200">
              <a:solidFill>
                <a:schemeClr val="lt1"/>
              </a:solidFill>
              <a:latin typeface="Cabin"/>
              <a:ea typeface="Cabin"/>
              <a:cs typeface="Cabin"/>
              <a:sym typeface="Cabin"/>
            </a:endParaRPr>
          </a:p>
        </p:txBody>
      </p:sp>
      <p:sp>
        <p:nvSpPr>
          <p:cNvPr id="612" name="Google Shape;612;p90"/>
          <p:cNvSpPr/>
          <p:nvPr/>
        </p:nvSpPr>
        <p:spPr>
          <a:xfrm>
            <a:off x="3583800" y="2474683"/>
            <a:ext cx="866400" cy="8400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448056</a:t>
            </a:r>
            <a:endParaRPr sz="1200">
              <a:solidFill>
                <a:schemeClr val="lt1"/>
              </a:solidFill>
              <a:latin typeface="Cabin"/>
              <a:ea typeface="Cabin"/>
              <a:cs typeface="Cabin"/>
              <a:sym typeface="Cabin"/>
            </a:endParaRPr>
          </a:p>
        </p:txBody>
      </p:sp>
      <p:sp>
        <p:nvSpPr>
          <p:cNvPr id="613" name="Google Shape;613;p90"/>
          <p:cNvSpPr/>
          <p:nvPr/>
        </p:nvSpPr>
        <p:spPr>
          <a:xfrm>
            <a:off x="4670067" y="2474683"/>
            <a:ext cx="866400" cy="8400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2A5796</a:t>
            </a:r>
            <a:endParaRPr sz="1200">
              <a:solidFill>
                <a:schemeClr val="lt1"/>
              </a:solidFill>
              <a:latin typeface="Cabin"/>
              <a:ea typeface="Cabin"/>
              <a:cs typeface="Cabin"/>
              <a:sym typeface="Cabin"/>
            </a:endParaRPr>
          </a:p>
        </p:txBody>
      </p:sp>
      <p:sp>
        <p:nvSpPr>
          <p:cNvPr id="614" name="Google Shape;614;p90"/>
          <p:cNvSpPr/>
          <p:nvPr/>
        </p:nvSpPr>
        <p:spPr>
          <a:xfrm>
            <a:off x="5756333" y="2474683"/>
            <a:ext cx="866400" cy="840000"/>
          </a:xfrm>
          <a:prstGeom prst="rect">
            <a:avLst/>
          </a:prstGeom>
          <a:solidFill>
            <a:srgbClr val="61477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614770</a:t>
            </a:r>
            <a:endParaRPr sz="1200">
              <a:solidFill>
                <a:schemeClr val="lt1"/>
              </a:solidFill>
              <a:latin typeface="Cabin"/>
              <a:ea typeface="Cabin"/>
              <a:cs typeface="Cabin"/>
              <a:sym typeface="Cabin"/>
            </a:endParaRPr>
          </a:p>
        </p:txBody>
      </p:sp>
      <p:sp>
        <p:nvSpPr>
          <p:cNvPr id="615" name="Google Shape;615;p90"/>
          <p:cNvSpPr/>
          <p:nvPr/>
        </p:nvSpPr>
        <p:spPr>
          <a:xfrm>
            <a:off x="5756333"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616" name="Google Shape;616;p90"/>
          <p:cNvSpPr/>
          <p:nvPr/>
        </p:nvSpPr>
        <p:spPr>
          <a:xfrm>
            <a:off x="4670067"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617" name="Google Shape;617;p90"/>
          <p:cNvSpPr/>
          <p:nvPr/>
        </p:nvSpPr>
        <p:spPr>
          <a:xfrm>
            <a:off x="3583800" y="3543317"/>
            <a:ext cx="866400" cy="840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200">
              <a:solidFill>
                <a:schemeClr val="lt1"/>
              </a:solidFill>
              <a:latin typeface="Cabin"/>
              <a:ea typeface="Cabin"/>
              <a:cs typeface="Cabin"/>
              <a:sym typeface="Cabin"/>
            </a:endParaRPr>
          </a:p>
        </p:txBody>
      </p:sp>
      <p:sp>
        <p:nvSpPr>
          <p:cNvPr id="618" name="Google Shape;618;p90"/>
          <p:cNvSpPr/>
          <p:nvPr/>
        </p:nvSpPr>
        <p:spPr>
          <a:xfrm>
            <a:off x="396700" y="2465867"/>
            <a:ext cx="866400" cy="840000"/>
          </a:xfrm>
          <a:prstGeom prst="rect">
            <a:avLst/>
          </a:prstGeom>
          <a:solidFill>
            <a:srgbClr val="7A7A7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7A7A78</a:t>
            </a:r>
            <a:endParaRPr sz="1200">
              <a:solidFill>
                <a:schemeClr val="lt1"/>
              </a:solidFill>
              <a:latin typeface="Cabin"/>
              <a:ea typeface="Cabin"/>
              <a:cs typeface="Cabin"/>
              <a:sym typeface="Cabin"/>
            </a:endParaRPr>
          </a:p>
        </p:txBody>
      </p:sp>
      <p:sp>
        <p:nvSpPr>
          <p:cNvPr id="619" name="Google Shape;619;p90"/>
          <p:cNvSpPr/>
          <p:nvPr/>
        </p:nvSpPr>
        <p:spPr>
          <a:xfrm>
            <a:off x="396700" y="3552133"/>
            <a:ext cx="866400" cy="840000"/>
          </a:xfrm>
          <a:prstGeom prst="rect">
            <a:avLst/>
          </a:prstGeom>
          <a:solidFill>
            <a:srgbClr val="A3A0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A3A09C</a:t>
            </a:r>
            <a:endParaRPr sz="1200">
              <a:solidFill>
                <a:srgbClr val="282D2F"/>
              </a:solidFill>
              <a:latin typeface="Cabin"/>
              <a:ea typeface="Cabin"/>
              <a:cs typeface="Cabin"/>
              <a:sym typeface="Cabin"/>
            </a:endParaRPr>
          </a:p>
        </p:txBody>
      </p:sp>
      <p:sp>
        <p:nvSpPr>
          <p:cNvPr id="620" name="Google Shape;620;p90"/>
          <p:cNvSpPr/>
          <p:nvPr/>
        </p:nvSpPr>
        <p:spPr>
          <a:xfrm>
            <a:off x="1411267" y="3543317"/>
            <a:ext cx="866400" cy="840000"/>
          </a:xfrm>
          <a:prstGeom prst="rect">
            <a:avLst/>
          </a:prstGeom>
          <a:solidFill>
            <a:srgbClr val="B26B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B26B69</a:t>
            </a:r>
            <a:endParaRPr sz="1200">
              <a:solidFill>
                <a:schemeClr val="lt1"/>
              </a:solidFill>
              <a:latin typeface="Cabin"/>
              <a:ea typeface="Cabin"/>
              <a:cs typeface="Cabin"/>
              <a:sym typeface="Cabin"/>
            </a:endParaRPr>
          </a:p>
        </p:txBody>
      </p:sp>
      <p:sp>
        <p:nvSpPr>
          <p:cNvPr id="621" name="Google Shape;621;p90"/>
          <p:cNvSpPr/>
          <p:nvPr/>
        </p:nvSpPr>
        <p:spPr>
          <a:xfrm>
            <a:off x="2497533" y="3543317"/>
            <a:ext cx="866400" cy="840000"/>
          </a:xfrm>
          <a:prstGeom prst="rect">
            <a:avLst/>
          </a:prstGeom>
          <a:solidFill>
            <a:srgbClr val="BD7D5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BD7D55</a:t>
            </a:r>
            <a:endParaRPr sz="1200">
              <a:solidFill>
                <a:schemeClr val="lt1"/>
              </a:solidFill>
              <a:latin typeface="Cabin"/>
              <a:ea typeface="Cabin"/>
              <a:cs typeface="Cabin"/>
              <a:sym typeface="Cabin"/>
            </a:endParaRPr>
          </a:p>
        </p:txBody>
      </p:sp>
      <p:sp>
        <p:nvSpPr>
          <p:cNvPr id="622" name="Google Shape;622;p90"/>
          <p:cNvSpPr/>
          <p:nvPr/>
        </p:nvSpPr>
        <p:spPr>
          <a:xfrm>
            <a:off x="3583800" y="3543317"/>
            <a:ext cx="866400" cy="840000"/>
          </a:xfrm>
          <a:prstGeom prst="rect">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7A9C80</a:t>
            </a:r>
            <a:endParaRPr sz="1200">
              <a:solidFill>
                <a:schemeClr val="lt1"/>
              </a:solidFill>
              <a:latin typeface="Cabin"/>
              <a:ea typeface="Cabin"/>
              <a:cs typeface="Cabin"/>
              <a:sym typeface="Cabin"/>
            </a:endParaRPr>
          </a:p>
        </p:txBody>
      </p:sp>
      <p:sp>
        <p:nvSpPr>
          <p:cNvPr id="623" name="Google Shape;623;p90"/>
          <p:cNvSpPr/>
          <p:nvPr/>
        </p:nvSpPr>
        <p:spPr>
          <a:xfrm>
            <a:off x="4670067" y="3543317"/>
            <a:ext cx="866400" cy="840000"/>
          </a:xfrm>
          <a:prstGeom prst="rect">
            <a:avLst/>
          </a:prstGeom>
          <a:solidFill>
            <a:srgbClr val="6B83A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6B83A7</a:t>
            </a:r>
            <a:endParaRPr sz="1200">
              <a:solidFill>
                <a:schemeClr val="lt1"/>
              </a:solidFill>
              <a:latin typeface="Cabin"/>
              <a:ea typeface="Cabin"/>
              <a:cs typeface="Cabin"/>
              <a:sym typeface="Cabin"/>
            </a:endParaRPr>
          </a:p>
        </p:txBody>
      </p:sp>
      <p:sp>
        <p:nvSpPr>
          <p:cNvPr id="624" name="Google Shape;624;p90"/>
          <p:cNvSpPr/>
          <p:nvPr/>
        </p:nvSpPr>
        <p:spPr>
          <a:xfrm>
            <a:off x="5756333" y="3543317"/>
            <a:ext cx="866400" cy="840000"/>
          </a:xfrm>
          <a:prstGeom prst="rect">
            <a:avLst/>
          </a:prstGeom>
          <a:solidFill>
            <a:srgbClr val="85718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85718B</a:t>
            </a:r>
            <a:endParaRPr sz="1200">
              <a:solidFill>
                <a:schemeClr val="lt1"/>
              </a:solidFill>
              <a:latin typeface="Cabin"/>
              <a:ea typeface="Cabin"/>
              <a:cs typeface="Cabin"/>
              <a:sym typeface="Cabin"/>
            </a:endParaRPr>
          </a:p>
        </p:txBody>
      </p:sp>
      <p:sp>
        <p:nvSpPr>
          <p:cNvPr id="625" name="Google Shape;625;p90"/>
          <p:cNvSpPr/>
          <p:nvPr/>
        </p:nvSpPr>
        <p:spPr>
          <a:xfrm>
            <a:off x="396700" y="293333"/>
            <a:ext cx="866400" cy="8400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282D2F</a:t>
            </a:r>
            <a:endParaRPr sz="1200">
              <a:solidFill>
                <a:schemeClr val="lt1"/>
              </a:solidFill>
              <a:latin typeface="Cabin"/>
              <a:ea typeface="Cabin"/>
              <a:cs typeface="Cabin"/>
              <a:sym typeface="Cabin"/>
            </a:endParaRPr>
          </a:p>
        </p:txBody>
      </p:sp>
      <p:sp>
        <p:nvSpPr>
          <p:cNvPr id="626" name="Google Shape;626;p90"/>
          <p:cNvSpPr/>
          <p:nvPr/>
        </p:nvSpPr>
        <p:spPr>
          <a:xfrm>
            <a:off x="396700" y="1379600"/>
            <a:ext cx="866400" cy="840000"/>
          </a:xfrm>
          <a:prstGeom prst="rect">
            <a:avLst/>
          </a:prstGeom>
          <a:solidFill>
            <a:srgbClr val="51535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lt1"/>
                </a:solidFill>
                <a:latin typeface="Cabin"/>
                <a:ea typeface="Cabin"/>
                <a:cs typeface="Cabin"/>
                <a:sym typeface="Cabin"/>
              </a:rPr>
              <a:t>515353</a:t>
            </a:r>
            <a:endParaRPr sz="1200">
              <a:solidFill>
                <a:schemeClr val="lt1"/>
              </a:solidFill>
              <a:latin typeface="Cabin"/>
              <a:ea typeface="Cabin"/>
              <a:cs typeface="Cabin"/>
              <a:sym typeface="Cabin"/>
            </a:endParaRPr>
          </a:p>
        </p:txBody>
      </p:sp>
      <p:sp>
        <p:nvSpPr>
          <p:cNvPr id="627" name="Google Shape;627;p90"/>
          <p:cNvSpPr/>
          <p:nvPr/>
        </p:nvSpPr>
        <p:spPr>
          <a:xfrm>
            <a:off x="396700" y="4638400"/>
            <a:ext cx="866400" cy="840000"/>
          </a:xfrm>
          <a:prstGeom prst="rect">
            <a:avLst/>
          </a:prstGeom>
          <a:solidFill>
            <a:srgbClr val="CCC6C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CCC6C0</a:t>
            </a:r>
            <a:endParaRPr sz="1200">
              <a:solidFill>
                <a:srgbClr val="282D2F"/>
              </a:solidFill>
              <a:latin typeface="Cabin"/>
              <a:ea typeface="Cabin"/>
              <a:cs typeface="Cabin"/>
              <a:sym typeface="Cabin"/>
            </a:endParaRPr>
          </a:p>
        </p:txBody>
      </p:sp>
      <p:sp>
        <p:nvSpPr>
          <p:cNvPr id="628" name="Google Shape;628;p90"/>
          <p:cNvSpPr/>
          <p:nvPr/>
        </p:nvSpPr>
        <p:spPr>
          <a:xfrm>
            <a:off x="396700" y="5724667"/>
            <a:ext cx="866400" cy="840000"/>
          </a:xfrm>
          <a:prstGeom prst="rect">
            <a:avLst/>
          </a:prstGeom>
          <a:solidFill>
            <a:srgbClr val="EEEC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282D2F"/>
                </a:solidFill>
                <a:latin typeface="Cabin"/>
                <a:ea typeface="Cabin"/>
                <a:cs typeface="Cabin"/>
                <a:sym typeface="Cabin"/>
              </a:rPr>
              <a:t>EEECEA</a:t>
            </a:r>
            <a:endParaRPr sz="1200">
              <a:solidFill>
                <a:srgbClr val="282D2F"/>
              </a:solidFill>
              <a:latin typeface="Cabin"/>
              <a:ea typeface="Cabin"/>
              <a:cs typeface="Cabin"/>
              <a:sym typeface="Cabin"/>
            </a:endParaRPr>
          </a:p>
        </p:txBody>
      </p:sp>
      <p:sp>
        <p:nvSpPr>
          <p:cNvPr id="629" name="Google Shape;629;p90"/>
          <p:cNvSpPr txBox="1"/>
          <p:nvPr/>
        </p:nvSpPr>
        <p:spPr>
          <a:xfrm>
            <a:off x="1672300" y="1357600"/>
            <a:ext cx="4781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4000">
                <a:latin typeface="Roboto"/>
                <a:ea typeface="Roboto"/>
                <a:cs typeface="Roboto"/>
                <a:sym typeface="Roboto"/>
              </a:rPr>
              <a:t>Roboto</a:t>
            </a:r>
            <a:endParaRPr sz="4000">
              <a:latin typeface="Roboto"/>
              <a:ea typeface="Roboto"/>
              <a:cs typeface="Roboto"/>
              <a:sym typeface="Roboto"/>
            </a:endParaRPr>
          </a:p>
        </p:txBody>
      </p:sp>
      <p:sp>
        <p:nvSpPr>
          <p:cNvPr id="630" name="Google Shape;630;p90"/>
          <p:cNvSpPr/>
          <p:nvPr/>
        </p:nvSpPr>
        <p:spPr>
          <a:xfrm>
            <a:off x="1411267" y="4638383"/>
            <a:ext cx="866400" cy="840000"/>
          </a:xfrm>
          <a:prstGeom prst="rect">
            <a:avLst/>
          </a:prstGeom>
          <a:solidFill>
            <a:srgbClr val="BF7F7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BF7F7A</a:t>
            </a:r>
            <a:endParaRPr sz="1200">
              <a:solidFill>
                <a:srgbClr val="FFFFFF"/>
              </a:solidFill>
              <a:latin typeface="Cabin"/>
              <a:ea typeface="Cabin"/>
              <a:cs typeface="Cabin"/>
              <a:sym typeface="Cabin"/>
            </a:endParaRPr>
          </a:p>
        </p:txBody>
      </p:sp>
      <p:sp>
        <p:nvSpPr>
          <p:cNvPr id="631" name="Google Shape;631;p90"/>
          <p:cNvSpPr/>
          <p:nvPr/>
        </p:nvSpPr>
        <p:spPr>
          <a:xfrm>
            <a:off x="5756333" y="4611950"/>
            <a:ext cx="866400" cy="840000"/>
          </a:xfrm>
          <a:prstGeom prst="rect">
            <a:avLst/>
          </a:prstGeom>
          <a:solidFill>
            <a:srgbClr val="9C7FA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9C7FA5</a:t>
            </a:r>
            <a:endParaRPr sz="1200">
              <a:solidFill>
                <a:srgbClr val="FFFFFF"/>
              </a:solidFill>
              <a:latin typeface="Cabin"/>
              <a:ea typeface="Cabin"/>
              <a:cs typeface="Cabin"/>
              <a:sym typeface="Cabin"/>
            </a:endParaRPr>
          </a:p>
        </p:txBody>
      </p:sp>
      <p:sp>
        <p:nvSpPr>
          <p:cNvPr id="632" name="Google Shape;632;p90"/>
          <p:cNvSpPr/>
          <p:nvPr/>
        </p:nvSpPr>
        <p:spPr>
          <a:xfrm>
            <a:off x="4670067" y="4611950"/>
            <a:ext cx="866400" cy="840000"/>
          </a:xfrm>
          <a:prstGeom prst="rect">
            <a:avLst/>
          </a:prstGeom>
          <a:solidFill>
            <a:srgbClr val="698BB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698BBC</a:t>
            </a:r>
            <a:endParaRPr sz="1200">
              <a:solidFill>
                <a:srgbClr val="FFFFFF"/>
              </a:solidFill>
              <a:latin typeface="Cabin"/>
              <a:ea typeface="Cabin"/>
              <a:cs typeface="Cabin"/>
              <a:sym typeface="Cabin"/>
            </a:endParaRPr>
          </a:p>
        </p:txBody>
      </p:sp>
      <p:sp>
        <p:nvSpPr>
          <p:cNvPr id="633" name="Google Shape;633;p90"/>
          <p:cNvSpPr/>
          <p:nvPr/>
        </p:nvSpPr>
        <p:spPr>
          <a:xfrm>
            <a:off x="2497533" y="4611950"/>
            <a:ext cx="866400" cy="840000"/>
          </a:xfrm>
          <a:prstGeom prst="rect">
            <a:avLst/>
          </a:prstGeom>
          <a:solidFill>
            <a:srgbClr val="C3916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C39169</a:t>
            </a:r>
            <a:endParaRPr sz="1200">
              <a:solidFill>
                <a:srgbClr val="FFFFFF"/>
              </a:solidFill>
              <a:latin typeface="Cabin"/>
              <a:ea typeface="Cabin"/>
              <a:cs typeface="Cabin"/>
              <a:sym typeface="Cabin"/>
            </a:endParaRPr>
          </a:p>
        </p:txBody>
      </p:sp>
      <p:sp>
        <p:nvSpPr>
          <p:cNvPr id="634" name="Google Shape;634;p90"/>
          <p:cNvSpPr/>
          <p:nvPr/>
        </p:nvSpPr>
        <p:spPr>
          <a:xfrm>
            <a:off x="3583800" y="4611950"/>
            <a:ext cx="866400" cy="840000"/>
          </a:xfrm>
          <a:prstGeom prst="rect">
            <a:avLst/>
          </a:prstGeom>
          <a:solidFill>
            <a:srgbClr val="749F7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rgbClr val="FFFFFF"/>
                </a:solidFill>
                <a:latin typeface="Cabin"/>
                <a:ea typeface="Cabin"/>
                <a:cs typeface="Cabin"/>
                <a:sym typeface="Cabin"/>
              </a:rPr>
              <a:t>749F7B</a:t>
            </a:r>
            <a:endParaRPr sz="1200">
              <a:solidFill>
                <a:srgbClr val="FFFFFF"/>
              </a:solidFill>
              <a:latin typeface="Cabin"/>
              <a:ea typeface="Cabin"/>
              <a:cs typeface="Cabin"/>
              <a:sym typeface="Cabin"/>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creen">
  <p:cSld name="MAIN_POINT_1">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91"/>
          <p:cNvSpPr txBox="1"/>
          <p:nvPr>
            <p:ph type="title"/>
          </p:nvPr>
        </p:nvSpPr>
        <p:spPr>
          <a:xfrm>
            <a:off x="1040600" y="760000"/>
            <a:ext cx="10110900" cy="4728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637" name="Google Shape;637;p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
        <p:nvSpPr>
          <p:cNvPr id="638" name="Google Shape;638;p91"/>
          <p:cNvSpPr txBox="1"/>
          <p:nvPr/>
        </p:nvSpPr>
        <p:spPr>
          <a:xfrm>
            <a:off x="4804800" y="5985033"/>
            <a:ext cx="2582400" cy="445500"/>
          </a:xfrm>
          <a:prstGeom prst="rect">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SzPts val="1300"/>
              <a:buNone/>
            </a:pPr>
            <a:r>
              <a:rPr b="1" lang="en-US" sz="1800">
                <a:solidFill>
                  <a:schemeClr val="lt1"/>
                </a:solidFill>
                <a:latin typeface="Cabin"/>
                <a:ea typeface="Cabin"/>
                <a:cs typeface="Cabin"/>
                <a:sym typeface="Cabin"/>
              </a:rPr>
              <a:t>CODING MADE CLEAR</a:t>
            </a:r>
            <a:endParaRPr b="1" sz="1800">
              <a:solidFill>
                <a:schemeClr val="lt1"/>
              </a:solidFill>
              <a:latin typeface="Cabin"/>
              <a:ea typeface="Cabin"/>
              <a:cs typeface="Cabin"/>
              <a:sym typeface="Cabin"/>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93"/>
          <p:cNvSpPr txBox="1"/>
          <p:nvPr>
            <p:ph type="title"/>
          </p:nvPr>
        </p:nvSpPr>
        <p:spPr>
          <a:xfrm>
            <a:off x="2626800" y="1115000"/>
            <a:ext cx="6938400" cy="4434300"/>
          </a:xfrm>
          <a:prstGeom prst="rect">
            <a:avLst/>
          </a:prstGeom>
          <a:ln cap="flat" cmpd="sng" w="114300">
            <a:solidFill>
              <a:srgbClr val="FFFFFF"/>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Clr>
                <a:srgbClr val="FFFFFF"/>
              </a:buClr>
              <a:buSzPts val="10700"/>
              <a:buFont typeface="Cabin"/>
              <a:buNone/>
              <a:defRPr sz="10700">
                <a:solidFill>
                  <a:srgbClr val="FFFFFF"/>
                </a:solidFill>
                <a:latin typeface="Cabin"/>
                <a:ea typeface="Cabin"/>
                <a:cs typeface="Cabin"/>
                <a:sym typeface="Cabin"/>
              </a:defRPr>
            </a:lvl1pPr>
            <a:lvl2pPr lvl="1" rtl="0" algn="ctr">
              <a:spcBef>
                <a:spcPts val="0"/>
              </a:spcBef>
              <a:spcAft>
                <a:spcPts val="0"/>
              </a:spcAft>
              <a:buSzPts val="10700"/>
              <a:buFont typeface="Cabin"/>
              <a:buNone/>
              <a:defRPr sz="10700">
                <a:latin typeface="Cabin"/>
                <a:ea typeface="Cabin"/>
                <a:cs typeface="Cabin"/>
                <a:sym typeface="Cabin"/>
              </a:defRPr>
            </a:lvl2pPr>
            <a:lvl3pPr lvl="2" rtl="0" algn="ctr">
              <a:spcBef>
                <a:spcPts val="0"/>
              </a:spcBef>
              <a:spcAft>
                <a:spcPts val="0"/>
              </a:spcAft>
              <a:buSzPts val="10700"/>
              <a:buFont typeface="Cabin"/>
              <a:buNone/>
              <a:defRPr sz="10700">
                <a:latin typeface="Cabin"/>
                <a:ea typeface="Cabin"/>
                <a:cs typeface="Cabin"/>
                <a:sym typeface="Cabin"/>
              </a:defRPr>
            </a:lvl3pPr>
            <a:lvl4pPr lvl="3" rtl="0" algn="ctr">
              <a:spcBef>
                <a:spcPts val="0"/>
              </a:spcBef>
              <a:spcAft>
                <a:spcPts val="0"/>
              </a:spcAft>
              <a:buSzPts val="10700"/>
              <a:buFont typeface="Cabin"/>
              <a:buNone/>
              <a:defRPr sz="10700">
                <a:latin typeface="Cabin"/>
                <a:ea typeface="Cabin"/>
                <a:cs typeface="Cabin"/>
                <a:sym typeface="Cabin"/>
              </a:defRPr>
            </a:lvl4pPr>
            <a:lvl5pPr lvl="4" rtl="0" algn="ctr">
              <a:spcBef>
                <a:spcPts val="0"/>
              </a:spcBef>
              <a:spcAft>
                <a:spcPts val="0"/>
              </a:spcAft>
              <a:buSzPts val="10700"/>
              <a:buFont typeface="Cabin"/>
              <a:buNone/>
              <a:defRPr sz="10700">
                <a:latin typeface="Cabin"/>
                <a:ea typeface="Cabin"/>
                <a:cs typeface="Cabin"/>
                <a:sym typeface="Cabin"/>
              </a:defRPr>
            </a:lvl5pPr>
            <a:lvl6pPr lvl="5" rtl="0" algn="ctr">
              <a:spcBef>
                <a:spcPts val="0"/>
              </a:spcBef>
              <a:spcAft>
                <a:spcPts val="0"/>
              </a:spcAft>
              <a:buSzPts val="10700"/>
              <a:buFont typeface="Cabin"/>
              <a:buNone/>
              <a:defRPr sz="10700">
                <a:latin typeface="Cabin"/>
                <a:ea typeface="Cabin"/>
                <a:cs typeface="Cabin"/>
                <a:sym typeface="Cabin"/>
              </a:defRPr>
            </a:lvl6pPr>
            <a:lvl7pPr lvl="6" rtl="0" algn="ctr">
              <a:spcBef>
                <a:spcPts val="0"/>
              </a:spcBef>
              <a:spcAft>
                <a:spcPts val="0"/>
              </a:spcAft>
              <a:buSzPts val="10700"/>
              <a:buFont typeface="Cabin"/>
              <a:buNone/>
              <a:defRPr sz="10700">
                <a:latin typeface="Cabin"/>
                <a:ea typeface="Cabin"/>
                <a:cs typeface="Cabin"/>
                <a:sym typeface="Cabin"/>
              </a:defRPr>
            </a:lvl7pPr>
            <a:lvl8pPr lvl="7" rtl="0" algn="ctr">
              <a:spcBef>
                <a:spcPts val="0"/>
              </a:spcBef>
              <a:spcAft>
                <a:spcPts val="0"/>
              </a:spcAft>
              <a:buSzPts val="10700"/>
              <a:buFont typeface="Cabin"/>
              <a:buNone/>
              <a:defRPr sz="10700">
                <a:latin typeface="Cabin"/>
                <a:ea typeface="Cabin"/>
                <a:cs typeface="Cabin"/>
                <a:sym typeface="Cabin"/>
              </a:defRPr>
            </a:lvl8pPr>
            <a:lvl9pPr lvl="8" rtl="0" algn="ctr">
              <a:spcBef>
                <a:spcPts val="0"/>
              </a:spcBef>
              <a:spcAft>
                <a:spcPts val="0"/>
              </a:spcAft>
              <a:buSzPts val="10700"/>
              <a:buFont typeface="Cabin"/>
              <a:buNone/>
              <a:defRPr sz="10700">
                <a:latin typeface="Cabin"/>
                <a:ea typeface="Cabin"/>
                <a:cs typeface="Cabin"/>
                <a:sym typeface="Cabin"/>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meline" type="secHead">
  <p:cSld name="SECTION_HEADER">
    <p:bg>
      <p:bgPr>
        <a:blipFill>
          <a:blip r:embed="rId2">
            <a:alphaModFix/>
          </a:blip>
          <a:stretch>
            <a:fillRect/>
          </a:stretch>
        </a:blipFill>
      </p:bgPr>
    </p:bg>
    <p:spTree>
      <p:nvGrpSpPr>
        <p:cNvPr id="645" name="Shape 645"/>
        <p:cNvGrpSpPr/>
        <p:nvPr/>
      </p:nvGrpSpPr>
      <p:grpSpPr>
        <a:xfrm>
          <a:off x="0" y="0"/>
          <a:ext cx="0" cy="0"/>
          <a:chOff x="0" y="0"/>
          <a:chExt cx="0" cy="0"/>
        </a:xfrm>
      </p:grpSpPr>
      <p:sp>
        <p:nvSpPr>
          <p:cNvPr id="646" name="Google Shape;646;p94"/>
          <p:cNvSpPr/>
          <p:nvPr/>
        </p:nvSpPr>
        <p:spPr>
          <a:xfrm>
            <a:off x="2765883"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7" name="Google Shape;647;p94"/>
          <p:cNvGrpSpPr/>
          <p:nvPr/>
        </p:nvGrpSpPr>
        <p:grpSpPr>
          <a:xfrm>
            <a:off x="1094818" y="2421786"/>
            <a:ext cx="1182652" cy="1168627"/>
            <a:chOff x="1056942" y="1879090"/>
            <a:chExt cx="784200" cy="774900"/>
          </a:xfrm>
        </p:grpSpPr>
        <p:sp>
          <p:nvSpPr>
            <p:cNvPr id="648" name="Google Shape;648;p94"/>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p9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650" name="Google Shape;650;p94"/>
          <p:cNvGrpSpPr/>
          <p:nvPr/>
        </p:nvGrpSpPr>
        <p:grpSpPr>
          <a:xfrm>
            <a:off x="4034701" y="2421786"/>
            <a:ext cx="1182652" cy="1168627"/>
            <a:chOff x="1056942" y="1879090"/>
            <a:chExt cx="784200" cy="774900"/>
          </a:xfrm>
        </p:grpSpPr>
        <p:sp>
          <p:nvSpPr>
            <p:cNvPr id="651" name="Google Shape;651;p94"/>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p9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653" name="Google Shape;653;p94"/>
          <p:cNvSpPr/>
          <p:nvPr/>
        </p:nvSpPr>
        <p:spPr>
          <a:xfrm>
            <a:off x="5720150"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4" name="Google Shape;654;p94"/>
          <p:cNvGrpSpPr/>
          <p:nvPr/>
        </p:nvGrpSpPr>
        <p:grpSpPr>
          <a:xfrm>
            <a:off x="6974568" y="2421786"/>
            <a:ext cx="1182652" cy="1168627"/>
            <a:chOff x="1056942" y="1879090"/>
            <a:chExt cx="784200" cy="774900"/>
          </a:xfrm>
        </p:grpSpPr>
        <p:sp>
          <p:nvSpPr>
            <p:cNvPr id="655" name="Google Shape;655;p94"/>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9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657" name="Google Shape;657;p94"/>
          <p:cNvSpPr/>
          <p:nvPr/>
        </p:nvSpPr>
        <p:spPr>
          <a:xfrm>
            <a:off x="8660017" y="3000498"/>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8" name="Google Shape;658;p94"/>
          <p:cNvGrpSpPr/>
          <p:nvPr/>
        </p:nvGrpSpPr>
        <p:grpSpPr>
          <a:xfrm>
            <a:off x="9928835" y="2421786"/>
            <a:ext cx="1182652" cy="1168627"/>
            <a:chOff x="1056942" y="1879090"/>
            <a:chExt cx="784200" cy="774900"/>
          </a:xfrm>
        </p:grpSpPr>
        <p:sp>
          <p:nvSpPr>
            <p:cNvPr id="659" name="Google Shape;659;p94"/>
            <p:cNvSpPr/>
            <p:nvPr/>
          </p:nvSpPr>
          <p:spPr>
            <a:xfrm>
              <a:off x="1056942" y="1879090"/>
              <a:ext cx="784200" cy="774900"/>
            </a:xfrm>
            <a:prstGeom prst="ellipse">
              <a:avLst/>
            </a:prstGeom>
            <a:solidFill>
              <a:srgbClr val="A12F2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p94"/>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sp>
        <p:nvSpPr>
          <p:cNvPr id="661" name="Google Shape;661;p94"/>
          <p:cNvSpPr txBox="1"/>
          <p:nvPr>
            <p:ph idx="1" type="subTitle"/>
          </p:nvPr>
        </p:nvSpPr>
        <p:spPr>
          <a:xfrm>
            <a:off x="6576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662" name="Google Shape;662;p94"/>
          <p:cNvSpPr txBox="1"/>
          <p:nvPr>
            <p:ph idx="2" type="subTitle"/>
          </p:nvPr>
        </p:nvSpPr>
        <p:spPr>
          <a:xfrm>
            <a:off x="3597467"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663" name="Google Shape;663;p94"/>
          <p:cNvSpPr txBox="1"/>
          <p:nvPr>
            <p:ph idx="3" type="subTitle"/>
          </p:nvPr>
        </p:nvSpPr>
        <p:spPr>
          <a:xfrm>
            <a:off x="6537333"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
        <p:nvSpPr>
          <p:cNvPr id="664" name="Google Shape;664;p94"/>
          <p:cNvSpPr txBox="1"/>
          <p:nvPr>
            <p:ph idx="4" type="subTitle"/>
          </p:nvPr>
        </p:nvSpPr>
        <p:spPr>
          <a:xfrm>
            <a:off x="9477200" y="3762933"/>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0"/>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0"/>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107" name="Google Shape;107;p10"/>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108" name="Google Shape;108;p10"/>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9" name="Google Shape;109;p10"/>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meline">
  <p:cSld name="SECTION_HEADER_2">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95"/>
          <p:cNvSpPr/>
          <p:nvPr/>
        </p:nvSpPr>
        <p:spPr>
          <a:xfrm>
            <a:off x="4235800"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67" name="Google Shape;667;p95"/>
          <p:cNvGrpSpPr/>
          <p:nvPr/>
        </p:nvGrpSpPr>
        <p:grpSpPr>
          <a:xfrm>
            <a:off x="2564735" y="823052"/>
            <a:ext cx="1182652" cy="1168627"/>
            <a:chOff x="1056942" y="1879090"/>
            <a:chExt cx="784200" cy="774900"/>
          </a:xfrm>
        </p:grpSpPr>
        <p:sp>
          <p:nvSpPr>
            <p:cNvPr id="668" name="Google Shape;668;p95"/>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95"/>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670" name="Google Shape;670;p95"/>
          <p:cNvGrpSpPr/>
          <p:nvPr/>
        </p:nvGrpSpPr>
        <p:grpSpPr>
          <a:xfrm>
            <a:off x="5504618" y="823052"/>
            <a:ext cx="1182652" cy="1168627"/>
            <a:chOff x="1056942" y="1879090"/>
            <a:chExt cx="784200" cy="774900"/>
          </a:xfrm>
        </p:grpSpPr>
        <p:sp>
          <p:nvSpPr>
            <p:cNvPr id="671" name="Google Shape;671;p95"/>
            <p:cNvSpPr/>
            <p:nvPr/>
          </p:nvSpPr>
          <p:spPr>
            <a:xfrm>
              <a:off x="1056942" y="1879090"/>
              <a:ext cx="784200" cy="774900"/>
            </a:xfrm>
            <a:prstGeom prst="ellipse">
              <a:avLst/>
            </a:prstGeom>
            <a:solidFill>
              <a:srgbClr val="B5581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95"/>
            <p:cNvSpPr txBox="1"/>
            <p:nvPr/>
          </p:nvSpPr>
          <p:spPr>
            <a:xfrm>
              <a:off x="1204385" y="2048904"/>
              <a:ext cx="489300" cy="438900"/>
            </a:xfrm>
            <a:prstGeom prst="rect">
              <a:avLst/>
            </a:prstGeom>
            <a:solidFill>
              <a:srgbClr val="B5581F"/>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673" name="Google Shape;673;p95"/>
          <p:cNvSpPr/>
          <p:nvPr/>
        </p:nvSpPr>
        <p:spPr>
          <a:xfrm>
            <a:off x="7190067" y="1401765"/>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4" name="Google Shape;674;p95"/>
          <p:cNvGrpSpPr/>
          <p:nvPr/>
        </p:nvGrpSpPr>
        <p:grpSpPr>
          <a:xfrm>
            <a:off x="8444485" y="823052"/>
            <a:ext cx="1182652" cy="1168627"/>
            <a:chOff x="1056942" y="1879090"/>
            <a:chExt cx="784200" cy="774900"/>
          </a:xfrm>
        </p:grpSpPr>
        <p:sp>
          <p:nvSpPr>
            <p:cNvPr id="675" name="Google Shape;675;p95"/>
            <p:cNvSpPr/>
            <p:nvPr/>
          </p:nvSpPr>
          <p:spPr>
            <a:xfrm>
              <a:off x="1056942" y="1879090"/>
              <a:ext cx="784200" cy="774900"/>
            </a:xfrm>
            <a:prstGeom prst="ellipse">
              <a:avLst/>
            </a:prstGeom>
            <a:solidFill>
              <a:schemeClr val="accent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76" name="Google Shape;676;p95"/>
            <p:cNvSpPr txBox="1"/>
            <p:nvPr/>
          </p:nvSpPr>
          <p:spPr>
            <a:xfrm>
              <a:off x="1204385" y="2048904"/>
              <a:ext cx="489300" cy="438900"/>
            </a:xfrm>
            <a:prstGeom prst="rect">
              <a:avLst/>
            </a:prstGeom>
            <a:solidFill>
              <a:schemeClr val="accent2"/>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677" name="Google Shape;677;p95"/>
          <p:cNvSpPr txBox="1"/>
          <p:nvPr>
            <p:ph idx="1" type="subTitle"/>
          </p:nvPr>
        </p:nvSpPr>
        <p:spPr>
          <a:xfrm>
            <a:off x="2127517"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678" name="Google Shape;678;p95"/>
          <p:cNvSpPr txBox="1"/>
          <p:nvPr>
            <p:ph idx="2" type="subTitle"/>
          </p:nvPr>
        </p:nvSpPr>
        <p:spPr>
          <a:xfrm>
            <a:off x="5067383"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5"/>
              </a:buClr>
              <a:buSzPts val="2000"/>
              <a:buNone/>
              <a:defRPr b="1" sz="2000">
                <a:solidFill>
                  <a:schemeClr val="accent5"/>
                </a:solidFill>
              </a:defRPr>
            </a:lvl1pPr>
            <a:lvl2pPr lvl="1" rtl="0" algn="ctr">
              <a:spcBef>
                <a:spcPts val="0"/>
              </a:spcBef>
              <a:spcAft>
                <a:spcPts val="0"/>
              </a:spcAft>
              <a:buClr>
                <a:schemeClr val="accent5"/>
              </a:buClr>
              <a:buSzPts val="2000"/>
              <a:buNone/>
              <a:defRPr b="1" sz="2000">
                <a:solidFill>
                  <a:schemeClr val="accent5"/>
                </a:solidFill>
              </a:defRPr>
            </a:lvl2pPr>
            <a:lvl3pPr lvl="2" rtl="0" algn="ctr">
              <a:spcBef>
                <a:spcPts val="0"/>
              </a:spcBef>
              <a:spcAft>
                <a:spcPts val="0"/>
              </a:spcAft>
              <a:buClr>
                <a:schemeClr val="accent5"/>
              </a:buClr>
              <a:buSzPts val="2000"/>
              <a:buNone/>
              <a:defRPr b="1" sz="2000">
                <a:solidFill>
                  <a:schemeClr val="accent5"/>
                </a:solidFill>
              </a:defRPr>
            </a:lvl3pPr>
            <a:lvl4pPr lvl="3" rtl="0" algn="ctr">
              <a:spcBef>
                <a:spcPts val="0"/>
              </a:spcBef>
              <a:spcAft>
                <a:spcPts val="0"/>
              </a:spcAft>
              <a:buClr>
                <a:schemeClr val="accent5"/>
              </a:buClr>
              <a:buSzPts val="2000"/>
              <a:buNone/>
              <a:defRPr b="1" sz="2000">
                <a:solidFill>
                  <a:schemeClr val="accent5"/>
                </a:solidFill>
              </a:defRPr>
            </a:lvl4pPr>
            <a:lvl5pPr lvl="4" rtl="0" algn="ctr">
              <a:spcBef>
                <a:spcPts val="0"/>
              </a:spcBef>
              <a:spcAft>
                <a:spcPts val="0"/>
              </a:spcAft>
              <a:buClr>
                <a:schemeClr val="accent5"/>
              </a:buClr>
              <a:buSzPts val="2000"/>
              <a:buNone/>
              <a:defRPr b="1" sz="2000">
                <a:solidFill>
                  <a:schemeClr val="accent5"/>
                </a:solidFill>
              </a:defRPr>
            </a:lvl5pPr>
            <a:lvl6pPr lvl="5" rtl="0" algn="ctr">
              <a:spcBef>
                <a:spcPts val="0"/>
              </a:spcBef>
              <a:spcAft>
                <a:spcPts val="0"/>
              </a:spcAft>
              <a:buClr>
                <a:schemeClr val="accent5"/>
              </a:buClr>
              <a:buSzPts val="2000"/>
              <a:buNone/>
              <a:defRPr b="1" sz="2000">
                <a:solidFill>
                  <a:schemeClr val="accent5"/>
                </a:solidFill>
              </a:defRPr>
            </a:lvl6pPr>
            <a:lvl7pPr lvl="6" rtl="0" algn="ctr">
              <a:spcBef>
                <a:spcPts val="0"/>
              </a:spcBef>
              <a:spcAft>
                <a:spcPts val="0"/>
              </a:spcAft>
              <a:buClr>
                <a:schemeClr val="accent5"/>
              </a:buClr>
              <a:buSzPts val="2000"/>
              <a:buNone/>
              <a:defRPr b="1" sz="2000">
                <a:solidFill>
                  <a:schemeClr val="accent5"/>
                </a:solidFill>
              </a:defRPr>
            </a:lvl7pPr>
            <a:lvl8pPr lvl="7" rtl="0" algn="ctr">
              <a:spcBef>
                <a:spcPts val="0"/>
              </a:spcBef>
              <a:spcAft>
                <a:spcPts val="0"/>
              </a:spcAft>
              <a:buClr>
                <a:schemeClr val="accent5"/>
              </a:buClr>
              <a:buSzPts val="2000"/>
              <a:buNone/>
              <a:defRPr b="1" sz="2000">
                <a:solidFill>
                  <a:schemeClr val="accent5"/>
                </a:solidFill>
              </a:defRPr>
            </a:lvl8pPr>
            <a:lvl9pPr lvl="8" rtl="0" algn="ctr">
              <a:spcBef>
                <a:spcPts val="0"/>
              </a:spcBef>
              <a:spcAft>
                <a:spcPts val="0"/>
              </a:spcAft>
              <a:buClr>
                <a:schemeClr val="accent5"/>
              </a:buClr>
              <a:buSzPts val="2000"/>
              <a:buNone/>
              <a:defRPr b="1" sz="2000">
                <a:solidFill>
                  <a:schemeClr val="accent5"/>
                </a:solidFill>
              </a:defRPr>
            </a:lvl9pPr>
          </a:lstStyle>
          <a:p/>
        </p:txBody>
      </p:sp>
      <p:sp>
        <p:nvSpPr>
          <p:cNvPr id="679" name="Google Shape;679;p95"/>
          <p:cNvSpPr txBox="1"/>
          <p:nvPr>
            <p:ph idx="3" type="subTitle"/>
          </p:nvPr>
        </p:nvSpPr>
        <p:spPr>
          <a:xfrm>
            <a:off x="8007250" y="2164200"/>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680" name="Google Shape;680;p95"/>
          <p:cNvSpPr/>
          <p:nvPr/>
        </p:nvSpPr>
        <p:spPr>
          <a:xfrm>
            <a:off x="5705733" y="4416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1" name="Google Shape;681;p95"/>
          <p:cNvGrpSpPr/>
          <p:nvPr/>
        </p:nvGrpSpPr>
        <p:grpSpPr>
          <a:xfrm>
            <a:off x="4034668" y="3837819"/>
            <a:ext cx="1182652" cy="1168627"/>
            <a:chOff x="1056942" y="1879090"/>
            <a:chExt cx="784200" cy="774900"/>
          </a:xfrm>
        </p:grpSpPr>
        <p:sp>
          <p:nvSpPr>
            <p:cNvPr id="682" name="Google Shape;682;p95"/>
            <p:cNvSpPr/>
            <p:nvPr/>
          </p:nvSpPr>
          <p:spPr>
            <a:xfrm>
              <a:off x="1056942" y="1879090"/>
              <a:ext cx="784200" cy="774900"/>
            </a:xfrm>
            <a:prstGeom prst="ellipse">
              <a:avLst/>
            </a:prstGeom>
            <a:solidFill>
              <a:schemeClr val="accent4"/>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p95"/>
            <p:cNvSpPr txBox="1"/>
            <p:nvPr/>
          </p:nvSpPr>
          <p:spPr>
            <a:xfrm>
              <a:off x="1204385" y="2048904"/>
              <a:ext cx="489300" cy="438900"/>
            </a:xfrm>
            <a:prstGeom prst="rect">
              <a:avLst/>
            </a:prstGeom>
            <a:solidFill>
              <a:schemeClr val="accent4"/>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4</a:t>
              </a:r>
              <a:endParaRPr b="1" sz="2700">
                <a:solidFill>
                  <a:schemeClr val="lt1"/>
                </a:solidFill>
                <a:latin typeface="Roboto"/>
                <a:ea typeface="Roboto"/>
                <a:cs typeface="Roboto"/>
                <a:sym typeface="Roboto"/>
              </a:endParaRPr>
            </a:p>
          </p:txBody>
        </p:sp>
      </p:grpSp>
      <p:grpSp>
        <p:nvGrpSpPr>
          <p:cNvPr id="684" name="Google Shape;684;p95"/>
          <p:cNvGrpSpPr/>
          <p:nvPr/>
        </p:nvGrpSpPr>
        <p:grpSpPr>
          <a:xfrm>
            <a:off x="6974551" y="3837819"/>
            <a:ext cx="1182652" cy="1168627"/>
            <a:chOff x="1056942" y="1879090"/>
            <a:chExt cx="784200" cy="774900"/>
          </a:xfrm>
        </p:grpSpPr>
        <p:sp>
          <p:nvSpPr>
            <p:cNvPr id="685" name="Google Shape;685;p95"/>
            <p:cNvSpPr/>
            <p:nvPr/>
          </p:nvSpPr>
          <p:spPr>
            <a:xfrm>
              <a:off x="1056942" y="1879090"/>
              <a:ext cx="784200" cy="774900"/>
            </a:xfrm>
            <a:prstGeom prst="ellipse">
              <a:avLst/>
            </a:prstGeom>
            <a:solidFill>
              <a:schemeClr val="accent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95"/>
            <p:cNvSpPr txBox="1"/>
            <p:nvPr/>
          </p:nvSpPr>
          <p:spPr>
            <a:xfrm>
              <a:off x="1204385" y="2048904"/>
              <a:ext cx="489300" cy="438900"/>
            </a:xfrm>
            <a:prstGeom prst="rect">
              <a:avLst/>
            </a:prstGeom>
            <a:solidFill>
              <a:schemeClr val="accent3"/>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5</a:t>
              </a:r>
              <a:endParaRPr b="1" sz="2700">
                <a:solidFill>
                  <a:schemeClr val="lt1"/>
                </a:solidFill>
                <a:latin typeface="Roboto"/>
                <a:ea typeface="Roboto"/>
                <a:cs typeface="Roboto"/>
                <a:sym typeface="Roboto"/>
              </a:endParaRPr>
            </a:p>
          </p:txBody>
        </p:sp>
      </p:grpSp>
      <p:sp>
        <p:nvSpPr>
          <p:cNvPr id="687" name="Google Shape;687;p95"/>
          <p:cNvSpPr txBox="1"/>
          <p:nvPr>
            <p:ph idx="4" type="subTitle"/>
          </p:nvPr>
        </p:nvSpPr>
        <p:spPr>
          <a:xfrm>
            <a:off x="3597450"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A12F2F"/>
              </a:buClr>
              <a:buSzPts val="2000"/>
              <a:buNone/>
              <a:defRPr b="1" sz="2000">
                <a:solidFill>
                  <a:srgbClr val="A12F2F"/>
                </a:solidFill>
              </a:defRPr>
            </a:lvl1pPr>
            <a:lvl2pPr lvl="1" rtl="0" algn="ctr">
              <a:spcBef>
                <a:spcPts val="0"/>
              </a:spcBef>
              <a:spcAft>
                <a:spcPts val="0"/>
              </a:spcAft>
              <a:buClr>
                <a:srgbClr val="A12F2F"/>
              </a:buClr>
              <a:buSzPts val="2000"/>
              <a:buNone/>
              <a:defRPr b="1" sz="2000">
                <a:solidFill>
                  <a:srgbClr val="A12F2F"/>
                </a:solidFill>
              </a:defRPr>
            </a:lvl2pPr>
            <a:lvl3pPr lvl="2" rtl="0" algn="ctr">
              <a:spcBef>
                <a:spcPts val="0"/>
              </a:spcBef>
              <a:spcAft>
                <a:spcPts val="0"/>
              </a:spcAft>
              <a:buClr>
                <a:srgbClr val="A12F2F"/>
              </a:buClr>
              <a:buSzPts val="2000"/>
              <a:buNone/>
              <a:defRPr b="1" sz="2000">
                <a:solidFill>
                  <a:srgbClr val="A12F2F"/>
                </a:solidFill>
              </a:defRPr>
            </a:lvl3pPr>
            <a:lvl4pPr lvl="3" rtl="0" algn="ctr">
              <a:spcBef>
                <a:spcPts val="0"/>
              </a:spcBef>
              <a:spcAft>
                <a:spcPts val="0"/>
              </a:spcAft>
              <a:buClr>
                <a:srgbClr val="A12F2F"/>
              </a:buClr>
              <a:buSzPts val="2000"/>
              <a:buNone/>
              <a:defRPr b="1" sz="2000">
                <a:solidFill>
                  <a:srgbClr val="A12F2F"/>
                </a:solidFill>
              </a:defRPr>
            </a:lvl4pPr>
            <a:lvl5pPr lvl="4" rtl="0" algn="ctr">
              <a:spcBef>
                <a:spcPts val="0"/>
              </a:spcBef>
              <a:spcAft>
                <a:spcPts val="0"/>
              </a:spcAft>
              <a:buClr>
                <a:srgbClr val="A12F2F"/>
              </a:buClr>
              <a:buSzPts val="2000"/>
              <a:buNone/>
              <a:defRPr b="1" sz="2000">
                <a:solidFill>
                  <a:srgbClr val="A12F2F"/>
                </a:solidFill>
              </a:defRPr>
            </a:lvl5pPr>
            <a:lvl6pPr lvl="5" rtl="0" algn="ctr">
              <a:spcBef>
                <a:spcPts val="0"/>
              </a:spcBef>
              <a:spcAft>
                <a:spcPts val="0"/>
              </a:spcAft>
              <a:buClr>
                <a:srgbClr val="A12F2F"/>
              </a:buClr>
              <a:buSzPts val="2000"/>
              <a:buNone/>
              <a:defRPr b="1" sz="2000">
                <a:solidFill>
                  <a:srgbClr val="A12F2F"/>
                </a:solidFill>
              </a:defRPr>
            </a:lvl6pPr>
            <a:lvl7pPr lvl="6" rtl="0" algn="ctr">
              <a:spcBef>
                <a:spcPts val="0"/>
              </a:spcBef>
              <a:spcAft>
                <a:spcPts val="0"/>
              </a:spcAft>
              <a:buClr>
                <a:srgbClr val="A12F2F"/>
              </a:buClr>
              <a:buSzPts val="2000"/>
              <a:buNone/>
              <a:defRPr b="1" sz="2000">
                <a:solidFill>
                  <a:srgbClr val="A12F2F"/>
                </a:solidFill>
              </a:defRPr>
            </a:lvl7pPr>
            <a:lvl8pPr lvl="7" rtl="0" algn="ctr">
              <a:spcBef>
                <a:spcPts val="0"/>
              </a:spcBef>
              <a:spcAft>
                <a:spcPts val="0"/>
              </a:spcAft>
              <a:buClr>
                <a:srgbClr val="A12F2F"/>
              </a:buClr>
              <a:buSzPts val="2000"/>
              <a:buNone/>
              <a:defRPr b="1" sz="2000">
                <a:solidFill>
                  <a:srgbClr val="A12F2F"/>
                </a:solidFill>
              </a:defRPr>
            </a:lvl8pPr>
            <a:lvl9pPr lvl="8" rtl="0" algn="ctr">
              <a:spcBef>
                <a:spcPts val="0"/>
              </a:spcBef>
              <a:spcAft>
                <a:spcPts val="0"/>
              </a:spcAft>
              <a:buClr>
                <a:srgbClr val="A12F2F"/>
              </a:buClr>
              <a:buSzPts val="2000"/>
              <a:buNone/>
              <a:defRPr b="1" sz="2000">
                <a:solidFill>
                  <a:srgbClr val="A12F2F"/>
                </a:solidFill>
              </a:defRPr>
            </a:lvl9pPr>
          </a:lstStyle>
          <a:p/>
        </p:txBody>
      </p:sp>
      <p:sp>
        <p:nvSpPr>
          <p:cNvPr id="688" name="Google Shape;688;p95"/>
          <p:cNvSpPr txBox="1"/>
          <p:nvPr>
            <p:ph idx="5" type="subTitle"/>
          </p:nvPr>
        </p:nvSpPr>
        <p:spPr>
          <a:xfrm>
            <a:off x="6537317" y="5178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p:cSld name="SECTION_HEADER_1">
    <p:bg>
      <p:bgPr>
        <a:blipFill>
          <a:blip r:embed="rId2">
            <a:alphaModFix/>
          </a:blip>
          <a:stretch>
            <a:fillRect/>
          </a:stretch>
        </a:blipFill>
      </p:bgPr>
    </p:bg>
    <p:spTree>
      <p:nvGrpSpPr>
        <p:cNvPr id="689" name="Shape 689"/>
        <p:cNvGrpSpPr/>
        <p:nvPr/>
      </p:nvGrpSpPr>
      <p:grpSpPr>
        <a:xfrm>
          <a:off x="0" y="0"/>
          <a:ext cx="0" cy="0"/>
          <a:chOff x="0" y="0"/>
          <a:chExt cx="0" cy="0"/>
        </a:xfrm>
      </p:grpSpPr>
      <p:sp>
        <p:nvSpPr>
          <p:cNvPr id="690" name="Google Shape;690;p96"/>
          <p:cNvSpPr/>
          <p:nvPr/>
        </p:nvSpPr>
        <p:spPr>
          <a:xfrm>
            <a:off x="4235817"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1" name="Google Shape;691;p96"/>
          <p:cNvGrpSpPr/>
          <p:nvPr/>
        </p:nvGrpSpPr>
        <p:grpSpPr>
          <a:xfrm>
            <a:off x="2564751" y="2432819"/>
            <a:ext cx="1182652" cy="1168627"/>
            <a:chOff x="1056942" y="1879090"/>
            <a:chExt cx="784200" cy="774900"/>
          </a:xfrm>
        </p:grpSpPr>
        <p:sp>
          <p:nvSpPr>
            <p:cNvPr id="692" name="Google Shape;692;p96"/>
            <p:cNvSpPr/>
            <p:nvPr/>
          </p:nvSpPr>
          <p:spPr>
            <a:xfrm>
              <a:off x="1056942" y="1879090"/>
              <a:ext cx="784200" cy="774900"/>
            </a:xfrm>
            <a:prstGeom prst="ellipse">
              <a:avLst/>
            </a:prstGeom>
            <a:solidFill>
              <a:srgbClr val="2A579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9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1</a:t>
              </a:r>
              <a:endParaRPr b="1" sz="2700">
                <a:solidFill>
                  <a:schemeClr val="lt1"/>
                </a:solidFill>
                <a:latin typeface="Roboto"/>
                <a:ea typeface="Roboto"/>
                <a:cs typeface="Roboto"/>
                <a:sym typeface="Roboto"/>
              </a:endParaRPr>
            </a:p>
          </p:txBody>
        </p:sp>
      </p:grpSp>
      <p:grpSp>
        <p:nvGrpSpPr>
          <p:cNvPr id="694" name="Google Shape;694;p96"/>
          <p:cNvGrpSpPr/>
          <p:nvPr/>
        </p:nvGrpSpPr>
        <p:grpSpPr>
          <a:xfrm>
            <a:off x="5504635" y="2432819"/>
            <a:ext cx="1182652" cy="1168627"/>
            <a:chOff x="1056942" y="1879090"/>
            <a:chExt cx="784200" cy="774900"/>
          </a:xfrm>
        </p:grpSpPr>
        <p:sp>
          <p:nvSpPr>
            <p:cNvPr id="695" name="Google Shape;695;p96"/>
            <p:cNvSpPr/>
            <p:nvPr/>
          </p:nvSpPr>
          <p:spPr>
            <a:xfrm>
              <a:off x="1056942" y="1879090"/>
              <a:ext cx="784200" cy="774900"/>
            </a:xfrm>
            <a:prstGeom prst="ellipse">
              <a:avLst/>
            </a:prstGeom>
            <a:solidFill>
              <a:srgbClr val="448056"/>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p9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2</a:t>
              </a:r>
              <a:endParaRPr b="1" sz="2700">
                <a:solidFill>
                  <a:schemeClr val="lt1"/>
                </a:solidFill>
                <a:latin typeface="Roboto"/>
                <a:ea typeface="Roboto"/>
                <a:cs typeface="Roboto"/>
                <a:sym typeface="Roboto"/>
              </a:endParaRPr>
            </a:p>
          </p:txBody>
        </p:sp>
      </p:grpSp>
      <p:sp>
        <p:nvSpPr>
          <p:cNvPr id="697" name="Google Shape;697;p96"/>
          <p:cNvSpPr/>
          <p:nvPr/>
        </p:nvSpPr>
        <p:spPr>
          <a:xfrm>
            <a:off x="7190083" y="3011532"/>
            <a:ext cx="693300" cy="55500"/>
          </a:xfrm>
          <a:prstGeom prst="roundRect">
            <a:avLst>
              <a:gd fmla="val 50000" name="adj"/>
            </a:avLst>
          </a:prstGeom>
          <a:solidFill>
            <a:srgbClr val="7A7A7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8" name="Google Shape;698;p96"/>
          <p:cNvGrpSpPr/>
          <p:nvPr/>
        </p:nvGrpSpPr>
        <p:grpSpPr>
          <a:xfrm>
            <a:off x="8444501" y="2432819"/>
            <a:ext cx="1182652" cy="1168627"/>
            <a:chOff x="1056942" y="1879090"/>
            <a:chExt cx="784200" cy="774900"/>
          </a:xfrm>
        </p:grpSpPr>
        <p:sp>
          <p:nvSpPr>
            <p:cNvPr id="699" name="Google Shape;699;p96"/>
            <p:cNvSpPr/>
            <p:nvPr/>
          </p:nvSpPr>
          <p:spPr>
            <a:xfrm>
              <a:off x="1056942" y="1879090"/>
              <a:ext cx="784200" cy="774900"/>
            </a:xfrm>
            <a:prstGeom prst="ellipse">
              <a:avLst/>
            </a:prstGeom>
            <a:solidFill>
              <a:srgbClr val="614770"/>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p96"/>
            <p:cNvSpPr txBox="1"/>
            <p:nvPr/>
          </p:nvSpPr>
          <p:spPr>
            <a:xfrm>
              <a:off x="1204385" y="2048904"/>
              <a:ext cx="489300" cy="438900"/>
            </a:xfrm>
            <a:prstGeom prst="rect">
              <a:avLst/>
            </a:prstGeom>
            <a:no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2100"/>
                </a:spcAft>
                <a:buNone/>
              </a:pPr>
              <a:r>
                <a:rPr b="1" lang="en-US" sz="2700">
                  <a:solidFill>
                    <a:schemeClr val="lt1"/>
                  </a:solidFill>
                  <a:latin typeface="Roboto"/>
                  <a:ea typeface="Roboto"/>
                  <a:cs typeface="Roboto"/>
                  <a:sym typeface="Roboto"/>
                </a:rPr>
                <a:t>3</a:t>
              </a:r>
              <a:endParaRPr b="1" sz="2700">
                <a:solidFill>
                  <a:schemeClr val="lt1"/>
                </a:solidFill>
                <a:latin typeface="Roboto"/>
                <a:ea typeface="Roboto"/>
                <a:cs typeface="Roboto"/>
                <a:sym typeface="Roboto"/>
              </a:endParaRPr>
            </a:p>
          </p:txBody>
        </p:sp>
      </p:grpSp>
      <p:sp>
        <p:nvSpPr>
          <p:cNvPr id="701" name="Google Shape;701;p96"/>
          <p:cNvSpPr txBox="1"/>
          <p:nvPr>
            <p:ph idx="1" type="subTitle"/>
          </p:nvPr>
        </p:nvSpPr>
        <p:spPr>
          <a:xfrm>
            <a:off x="2127533"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2A5796"/>
              </a:buClr>
              <a:buSzPts val="2000"/>
              <a:buNone/>
              <a:defRPr b="1" sz="2000">
                <a:solidFill>
                  <a:srgbClr val="2A5796"/>
                </a:solidFill>
              </a:defRPr>
            </a:lvl1pPr>
            <a:lvl2pPr lvl="1" rtl="0" algn="ctr">
              <a:spcBef>
                <a:spcPts val="0"/>
              </a:spcBef>
              <a:spcAft>
                <a:spcPts val="0"/>
              </a:spcAft>
              <a:buClr>
                <a:srgbClr val="2A5796"/>
              </a:buClr>
              <a:buSzPts val="2000"/>
              <a:buNone/>
              <a:defRPr b="1" sz="2000">
                <a:solidFill>
                  <a:srgbClr val="2A5796"/>
                </a:solidFill>
              </a:defRPr>
            </a:lvl2pPr>
            <a:lvl3pPr lvl="2" rtl="0" algn="ctr">
              <a:spcBef>
                <a:spcPts val="0"/>
              </a:spcBef>
              <a:spcAft>
                <a:spcPts val="0"/>
              </a:spcAft>
              <a:buClr>
                <a:srgbClr val="2A5796"/>
              </a:buClr>
              <a:buSzPts val="2000"/>
              <a:buNone/>
              <a:defRPr b="1" sz="2000">
                <a:solidFill>
                  <a:srgbClr val="2A5796"/>
                </a:solidFill>
              </a:defRPr>
            </a:lvl3pPr>
            <a:lvl4pPr lvl="3" rtl="0" algn="ctr">
              <a:spcBef>
                <a:spcPts val="0"/>
              </a:spcBef>
              <a:spcAft>
                <a:spcPts val="0"/>
              </a:spcAft>
              <a:buClr>
                <a:srgbClr val="2A5796"/>
              </a:buClr>
              <a:buSzPts val="2000"/>
              <a:buNone/>
              <a:defRPr b="1" sz="2000">
                <a:solidFill>
                  <a:srgbClr val="2A5796"/>
                </a:solidFill>
              </a:defRPr>
            </a:lvl4pPr>
            <a:lvl5pPr lvl="4" rtl="0" algn="ctr">
              <a:spcBef>
                <a:spcPts val="0"/>
              </a:spcBef>
              <a:spcAft>
                <a:spcPts val="0"/>
              </a:spcAft>
              <a:buClr>
                <a:srgbClr val="2A5796"/>
              </a:buClr>
              <a:buSzPts val="2000"/>
              <a:buNone/>
              <a:defRPr b="1" sz="2000">
                <a:solidFill>
                  <a:srgbClr val="2A5796"/>
                </a:solidFill>
              </a:defRPr>
            </a:lvl5pPr>
            <a:lvl6pPr lvl="5" rtl="0" algn="ctr">
              <a:spcBef>
                <a:spcPts val="0"/>
              </a:spcBef>
              <a:spcAft>
                <a:spcPts val="0"/>
              </a:spcAft>
              <a:buClr>
                <a:srgbClr val="2A5796"/>
              </a:buClr>
              <a:buSzPts val="2000"/>
              <a:buNone/>
              <a:defRPr b="1" sz="2000">
                <a:solidFill>
                  <a:srgbClr val="2A5796"/>
                </a:solidFill>
              </a:defRPr>
            </a:lvl6pPr>
            <a:lvl7pPr lvl="6" rtl="0" algn="ctr">
              <a:spcBef>
                <a:spcPts val="0"/>
              </a:spcBef>
              <a:spcAft>
                <a:spcPts val="0"/>
              </a:spcAft>
              <a:buClr>
                <a:srgbClr val="2A5796"/>
              </a:buClr>
              <a:buSzPts val="2000"/>
              <a:buNone/>
              <a:defRPr b="1" sz="2000">
                <a:solidFill>
                  <a:srgbClr val="2A5796"/>
                </a:solidFill>
              </a:defRPr>
            </a:lvl7pPr>
            <a:lvl8pPr lvl="7" rtl="0" algn="ctr">
              <a:spcBef>
                <a:spcPts val="0"/>
              </a:spcBef>
              <a:spcAft>
                <a:spcPts val="0"/>
              </a:spcAft>
              <a:buClr>
                <a:srgbClr val="2A5796"/>
              </a:buClr>
              <a:buSzPts val="2000"/>
              <a:buNone/>
              <a:defRPr b="1" sz="2000">
                <a:solidFill>
                  <a:srgbClr val="2A5796"/>
                </a:solidFill>
              </a:defRPr>
            </a:lvl8pPr>
            <a:lvl9pPr lvl="8" rtl="0" algn="ctr">
              <a:spcBef>
                <a:spcPts val="0"/>
              </a:spcBef>
              <a:spcAft>
                <a:spcPts val="0"/>
              </a:spcAft>
              <a:buClr>
                <a:srgbClr val="2A5796"/>
              </a:buClr>
              <a:buSzPts val="2000"/>
              <a:buNone/>
              <a:defRPr b="1" sz="2000">
                <a:solidFill>
                  <a:srgbClr val="2A5796"/>
                </a:solidFill>
              </a:defRPr>
            </a:lvl9pPr>
          </a:lstStyle>
          <a:p/>
        </p:txBody>
      </p:sp>
      <p:sp>
        <p:nvSpPr>
          <p:cNvPr id="702" name="Google Shape;702;p96"/>
          <p:cNvSpPr txBox="1"/>
          <p:nvPr>
            <p:ph idx="2" type="subTitle"/>
          </p:nvPr>
        </p:nvSpPr>
        <p:spPr>
          <a:xfrm>
            <a:off x="5067400"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448056"/>
              </a:buClr>
              <a:buSzPts val="2000"/>
              <a:buNone/>
              <a:defRPr b="1" sz="2000">
                <a:solidFill>
                  <a:srgbClr val="448056"/>
                </a:solidFill>
              </a:defRPr>
            </a:lvl1pPr>
            <a:lvl2pPr lvl="1" rtl="0" algn="ctr">
              <a:spcBef>
                <a:spcPts val="0"/>
              </a:spcBef>
              <a:spcAft>
                <a:spcPts val="0"/>
              </a:spcAft>
              <a:buClr>
                <a:srgbClr val="448056"/>
              </a:buClr>
              <a:buSzPts val="2000"/>
              <a:buNone/>
              <a:defRPr b="1" sz="2000">
                <a:solidFill>
                  <a:srgbClr val="448056"/>
                </a:solidFill>
              </a:defRPr>
            </a:lvl2pPr>
            <a:lvl3pPr lvl="2" rtl="0" algn="ctr">
              <a:spcBef>
                <a:spcPts val="0"/>
              </a:spcBef>
              <a:spcAft>
                <a:spcPts val="0"/>
              </a:spcAft>
              <a:buClr>
                <a:srgbClr val="448056"/>
              </a:buClr>
              <a:buSzPts val="2000"/>
              <a:buNone/>
              <a:defRPr b="1" sz="2000">
                <a:solidFill>
                  <a:srgbClr val="448056"/>
                </a:solidFill>
              </a:defRPr>
            </a:lvl3pPr>
            <a:lvl4pPr lvl="3" rtl="0" algn="ctr">
              <a:spcBef>
                <a:spcPts val="0"/>
              </a:spcBef>
              <a:spcAft>
                <a:spcPts val="0"/>
              </a:spcAft>
              <a:buClr>
                <a:srgbClr val="448056"/>
              </a:buClr>
              <a:buSzPts val="2000"/>
              <a:buNone/>
              <a:defRPr b="1" sz="2000">
                <a:solidFill>
                  <a:srgbClr val="448056"/>
                </a:solidFill>
              </a:defRPr>
            </a:lvl4pPr>
            <a:lvl5pPr lvl="4" rtl="0" algn="ctr">
              <a:spcBef>
                <a:spcPts val="0"/>
              </a:spcBef>
              <a:spcAft>
                <a:spcPts val="0"/>
              </a:spcAft>
              <a:buClr>
                <a:srgbClr val="448056"/>
              </a:buClr>
              <a:buSzPts val="2000"/>
              <a:buNone/>
              <a:defRPr b="1" sz="2000">
                <a:solidFill>
                  <a:srgbClr val="448056"/>
                </a:solidFill>
              </a:defRPr>
            </a:lvl5pPr>
            <a:lvl6pPr lvl="5" rtl="0" algn="ctr">
              <a:spcBef>
                <a:spcPts val="0"/>
              </a:spcBef>
              <a:spcAft>
                <a:spcPts val="0"/>
              </a:spcAft>
              <a:buClr>
                <a:srgbClr val="448056"/>
              </a:buClr>
              <a:buSzPts val="2000"/>
              <a:buNone/>
              <a:defRPr b="1" sz="2000">
                <a:solidFill>
                  <a:srgbClr val="448056"/>
                </a:solidFill>
              </a:defRPr>
            </a:lvl6pPr>
            <a:lvl7pPr lvl="6" rtl="0" algn="ctr">
              <a:spcBef>
                <a:spcPts val="0"/>
              </a:spcBef>
              <a:spcAft>
                <a:spcPts val="0"/>
              </a:spcAft>
              <a:buClr>
                <a:srgbClr val="448056"/>
              </a:buClr>
              <a:buSzPts val="2000"/>
              <a:buNone/>
              <a:defRPr b="1" sz="2000">
                <a:solidFill>
                  <a:srgbClr val="448056"/>
                </a:solidFill>
              </a:defRPr>
            </a:lvl7pPr>
            <a:lvl8pPr lvl="7" rtl="0" algn="ctr">
              <a:spcBef>
                <a:spcPts val="0"/>
              </a:spcBef>
              <a:spcAft>
                <a:spcPts val="0"/>
              </a:spcAft>
              <a:buClr>
                <a:srgbClr val="448056"/>
              </a:buClr>
              <a:buSzPts val="2000"/>
              <a:buNone/>
              <a:defRPr b="1" sz="2000">
                <a:solidFill>
                  <a:srgbClr val="448056"/>
                </a:solidFill>
              </a:defRPr>
            </a:lvl8pPr>
            <a:lvl9pPr lvl="8" rtl="0" algn="ctr">
              <a:spcBef>
                <a:spcPts val="0"/>
              </a:spcBef>
              <a:spcAft>
                <a:spcPts val="0"/>
              </a:spcAft>
              <a:buClr>
                <a:srgbClr val="448056"/>
              </a:buClr>
              <a:buSzPts val="2000"/>
              <a:buNone/>
              <a:defRPr b="1" sz="2000">
                <a:solidFill>
                  <a:srgbClr val="448056"/>
                </a:solidFill>
              </a:defRPr>
            </a:lvl9pPr>
          </a:lstStyle>
          <a:p/>
        </p:txBody>
      </p:sp>
      <p:sp>
        <p:nvSpPr>
          <p:cNvPr id="703" name="Google Shape;703;p96"/>
          <p:cNvSpPr txBox="1"/>
          <p:nvPr>
            <p:ph idx="3" type="subTitle"/>
          </p:nvPr>
        </p:nvSpPr>
        <p:spPr>
          <a:xfrm>
            <a:off x="8007267" y="3773967"/>
            <a:ext cx="2057100" cy="11688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rgbClr val="614770"/>
              </a:buClr>
              <a:buSzPts val="2000"/>
              <a:buNone/>
              <a:defRPr b="1" sz="2000">
                <a:solidFill>
                  <a:srgbClr val="614770"/>
                </a:solidFill>
              </a:defRPr>
            </a:lvl1pPr>
            <a:lvl2pPr lvl="1" rtl="0" algn="ctr">
              <a:spcBef>
                <a:spcPts val="0"/>
              </a:spcBef>
              <a:spcAft>
                <a:spcPts val="0"/>
              </a:spcAft>
              <a:buClr>
                <a:srgbClr val="614770"/>
              </a:buClr>
              <a:buSzPts val="2000"/>
              <a:buNone/>
              <a:defRPr b="1" sz="2000">
                <a:solidFill>
                  <a:srgbClr val="614770"/>
                </a:solidFill>
              </a:defRPr>
            </a:lvl2pPr>
            <a:lvl3pPr lvl="2" rtl="0" algn="ctr">
              <a:spcBef>
                <a:spcPts val="0"/>
              </a:spcBef>
              <a:spcAft>
                <a:spcPts val="0"/>
              </a:spcAft>
              <a:buClr>
                <a:srgbClr val="614770"/>
              </a:buClr>
              <a:buSzPts val="2000"/>
              <a:buNone/>
              <a:defRPr b="1" sz="2000">
                <a:solidFill>
                  <a:srgbClr val="614770"/>
                </a:solidFill>
              </a:defRPr>
            </a:lvl3pPr>
            <a:lvl4pPr lvl="3" rtl="0" algn="ctr">
              <a:spcBef>
                <a:spcPts val="0"/>
              </a:spcBef>
              <a:spcAft>
                <a:spcPts val="0"/>
              </a:spcAft>
              <a:buClr>
                <a:srgbClr val="614770"/>
              </a:buClr>
              <a:buSzPts val="2000"/>
              <a:buNone/>
              <a:defRPr b="1" sz="2000">
                <a:solidFill>
                  <a:srgbClr val="614770"/>
                </a:solidFill>
              </a:defRPr>
            </a:lvl4pPr>
            <a:lvl5pPr lvl="4" rtl="0" algn="ctr">
              <a:spcBef>
                <a:spcPts val="0"/>
              </a:spcBef>
              <a:spcAft>
                <a:spcPts val="0"/>
              </a:spcAft>
              <a:buClr>
                <a:srgbClr val="614770"/>
              </a:buClr>
              <a:buSzPts val="2000"/>
              <a:buNone/>
              <a:defRPr b="1" sz="2000">
                <a:solidFill>
                  <a:srgbClr val="614770"/>
                </a:solidFill>
              </a:defRPr>
            </a:lvl5pPr>
            <a:lvl6pPr lvl="5" rtl="0" algn="ctr">
              <a:spcBef>
                <a:spcPts val="0"/>
              </a:spcBef>
              <a:spcAft>
                <a:spcPts val="0"/>
              </a:spcAft>
              <a:buClr>
                <a:srgbClr val="614770"/>
              </a:buClr>
              <a:buSzPts val="2000"/>
              <a:buNone/>
              <a:defRPr b="1" sz="2000">
                <a:solidFill>
                  <a:srgbClr val="614770"/>
                </a:solidFill>
              </a:defRPr>
            </a:lvl6pPr>
            <a:lvl7pPr lvl="6" rtl="0" algn="ctr">
              <a:spcBef>
                <a:spcPts val="0"/>
              </a:spcBef>
              <a:spcAft>
                <a:spcPts val="0"/>
              </a:spcAft>
              <a:buClr>
                <a:srgbClr val="614770"/>
              </a:buClr>
              <a:buSzPts val="2000"/>
              <a:buNone/>
              <a:defRPr b="1" sz="2000">
                <a:solidFill>
                  <a:srgbClr val="614770"/>
                </a:solidFill>
              </a:defRPr>
            </a:lvl7pPr>
            <a:lvl8pPr lvl="7" rtl="0" algn="ctr">
              <a:spcBef>
                <a:spcPts val="0"/>
              </a:spcBef>
              <a:spcAft>
                <a:spcPts val="0"/>
              </a:spcAft>
              <a:buClr>
                <a:srgbClr val="614770"/>
              </a:buClr>
              <a:buSzPts val="2000"/>
              <a:buNone/>
              <a:defRPr b="1" sz="2000">
                <a:solidFill>
                  <a:srgbClr val="614770"/>
                </a:solidFill>
              </a:defRPr>
            </a:lvl8pPr>
            <a:lvl9pPr lvl="8" rtl="0" algn="ctr">
              <a:spcBef>
                <a:spcPts val="0"/>
              </a:spcBef>
              <a:spcAft>
                <a:spcPts val="0"/>
              </a:spcAft>
              <a:buClr>
                <a:srgbClr val="614770"/>
              </a:buClr>
              <a:buSzPts val="2000"/>
              <a:buNone/>
              <a:defRPr b="1" sz="2000">
                <a:solidFill>
                  <a:srgbClr val="614770"/>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type="tx">
  <p:cSld name="TITLE_AND_BODY">
    <p:bg>
      <p:bgPr>
        <a:blipFill>
          <a:blip r:embed="rId2">
            <a:alphaModFix/>
          </a:blip>
          <a:stretch>
            <a:fillRect/>
          </a:stretch>
        </a:blipFill>
      </p:bgPr>
    </p:bg>
    <p:spTree>
      <p:nvGrpSpPr>
        <p:cNvPr id="704" name="Shape 704"/>
        <p:cNvGrpSpPr/>
        <p:nvPr/>
      </p:nvGrpSpPr>
      <p:grpSpPr>
        <a:xfrm>
          <a:off x="0" y="0"/>
          <a:ext cx="0" cy="0"/>
          <a:chOff x="0" y="0"/>
          <a:chExt cx="0" cy="0"/>
        </a:xfrm>
      </p:grpSpPr>
      <p:sp>
        <p:nvSpPr>
          <p:cNvPr id="705" name="Google Shape;705;p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06" name="Google Shape;706;p97"/>
          <p:cNvSpPr/>
          <p:nvPr/>
        </p:nvSpPr>
        <p:spPr>
          <a:xfrm rot="5400000">
            <a:off x="893222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p97"/>
          <p:cNvSpPr/>
          <p:nvPr/>
        </p:nvSpPr>
        <p:spPr>
          <a:xfrm rot="5400000">
            <a:off x="818969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p97"/>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97"/>
          <p:cNvSpPr/>
          <p:nvPr/>
        </p:nvSpPr>
        <p:spPr>
          <a:xfrm rot="5400000">
            <a:off x="744716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97"/>
          <p:cNvSpPr/>
          <p:nvPr/>
        </p:nvSpPr>
        <p:spPr>
          <a:xfrm rot="5400000">
            <a:off x="670463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1" name="Google Shape;711;p97"/>
          <p:cNvSpPr/>
          <p:nvPr/>
        </p:nvSpPr>
        <p:spPr>
          <a:xfrm rot="5400000">
            <a:off x="596210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p97"/>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97"/>
          <p:cNvSpPr/>
          <p:nvPr/>
        </p:nvSpPr>
        <p:spPr>
          <a:xfrm rot="5400000">
            <a:off x="521957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p97"/>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5" name="Google Shape;715;p97"/>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p97"/>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7" name="Google Shape;717;p97"/>
          <p:cNvSpPr/>
          <p:nvPr/>
        </p:nvSpPr>
        <p:spPr>
          <a:xfrm rot="5400000">
            <a:off x="447704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8" name="Google Shape;718;p97"/>
          <p:cNvSpPr/>
          <p:nvPr/>
        </p:nvSpPr>
        <p:spPr>
          <a:xfrm rot="5400000">
            <a:off x="373451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9" name="Google Shape;719;p97"/>
          <p:cNvSpPr/>
          <p:nvPr/>
        </p:nvSpPr>
        <p:spPr>
          <a:xfrm rot="5400000">
            <a:off x="2991980" y="5333500"/>
            <a:ext cx="267900" cy="267900"/>
          </a:xfrm>
          <a:prstGeom prst="ellipse">
            <a:avLst/>
          </a:prstGeom>
          <a:solidFill>
            <a:srgbClr val="B5581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0" name="Google Shape;720;p97"/>
          <p:cNvSpPr txBox="1"/>
          <p:nvPr>
            <p:ph type="title"/>
          </p:nvPr>
        </p:nvSpPr>
        <p:spPr>
          <a:xfrm>
            <a:off x="1087800" y="1361200"/>
            <a:ext cx="10016400" cy="31197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1pPr>
            <a:lvl2pPr lvl="1"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2pPr>
            <a:lvl3pPr lvl="2"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3pPr>
            <a:lvl4pPr lvl="3"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4pPr>
            <a:lvl5pPr lvl="4"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5pPr>
            <a:lvl6pPr lvl="5"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6pPr>
            <a:lvl7pPr lvl="6"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7pPr>
            <a:lvl8pPr lvl="7"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8pPr>
            <a:lvl9pPr lvl="8" rtl="0" algn="ctr">
              <a:spcBef>
                <a:spcPts val="0"/>
              </a:spcBef>
              <a:spcAft>
                <a:spcPts val="0"/>
              </a:spcAft>
              <a:buClr>
                <a:srgbClr val="FFFFFF"/>
              </a:buClr>
              <a:buSzPts val="9300"/>
              <a:buFont typeface="Cabin"/>
              <a:buNone/>
              <a:defRPr sz="9300">
                <a:solidFill>
                  <a:srgbClr val="FFFFFF"/>
                </a:solidFill>
                <a:latin typeface="Cabin"/>
                <a:ea typeface="Cabin"/>
                <a:cs typeface="Cabin"/>
                <a:sym typeface="Cabin"/>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21" name="Shape 721"/>
        <p:cNvGrpSpPr/>
        <p:nvPr/>
      </p:nvGrpSpPr>
      <p:grpSpPr>
        <a:xfrm>
          <a:off x="0" y="0"/>
          <a:ext cx="0" cy="0"/>
          <a:chOff x="0" y="0"/>
          <a:chExt cx="0" cy="0"/>
        </a:xfrm>
      </p:grpSpPr>
      <p:sp>
        <p:nvSpPr>
          <p:cNvPr id="722" name="Google Shape;722;p9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23" name="Google Shape;723;p98"/>
          <p:cNvSpPr txBox="1"/>
          <p:nvPr>
            <p:ph idx="1" type="body"/>
          </p:nvPr>
        </p:nvSpPr>
        <p:spPr>
          <a:xfrm>
            <a:off x="4924767" y="1819267"/>
            <a:ext cx="54453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24" name="Google Shape;724;p98"/>
          <p:cNvSpPr txBox="1"/>
          <p:nvPr>
            <p:ph idx="2" type="body"/>
          </p:nvPr>
        </p:nvSpPr>
        <p:spPr>
          <a:xfrm>
            <a:off x="288333" y="1819267"/>
            <a:ext cx="3475500" cy="48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25" name="Google Shape;725;p98"/>
          <p:cNvSpPr txBox="1"/>
          <p:nvPr>
            <p:ph type="title"/>
          </p:nvPr>
        </p:nvSpPr>
        <p:spPr>
          <a:xfrm>
            <a:off x="288333" y="575533"/>
            <a:ext cx="114360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ype="titleOnly">
  <p:cSld name="TITLE_ONLY">
    <p:bg>
      <p:bgPr>
        <a:blipFill>
          <a:blip r:embed="rId2">
            <a:alphaModFix/>
          </a:blip>
          <a:stretch>
            <a:fillRect/>
          </a:stretch>
        </a:blipFill>
      </p:bgPr>
    </p:bg>
    <p:spTree>
      <p:nvGrpSpPr>
        <p:cNvPr id="726" name="Shape 726"/>
        <p:cNvGrpSpPr/>
        <p:nvPr/>
      </p:nvGrpSpPr>
      <p:grpSpPr>
        <a:xfrm>
          <a:off x="0" y="0"/>
          <a:ext cx="0" cy="0"/>
          <a:chOff x="0" y="0"/>
          <a:chExt cx="0" cy="0"/>
        </a:xfrm>
      </p:grpSpPr>
      <p:sp>
        <p:nvSpPr>
          <p:cNvPr id="727" name="Google Shape;727;p99"/>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728" name="Google Shape;728;p99"/>
          <p:cNvSpPr txBox="1"/>
          <p:nvPr>
            <p:ph idx="1" type="body"/>
          </p:nvPr>
        </p:nvSpPr>
        <p:spPr>
          <a:xfrm>
            <a:off x="6981400" y="987567"/>
            <a:ext cx="4325100" cy="52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29" name="Google Shape;729;p99"/>
          <p:cNvSpPr txBox="1"/>
          <p:nvPr>
            <p:ph type="title"/>
          </p:nvPr>
        </p:nvSpPr>
        <p:spPr>
          <a:xfrm>
            <a:off x="288333" y="575533"/>
            <a:ext cx="6164100" cy="861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ault">
  <p:cSld name="MAIN_POINT">
    <p:bg>
      <p:bgPr>
        <a:blipFill>
          <a:blip r:embed="rId2">
            <a:alphaModFix/>
          </a:blip>
          <a:stretch>
            <a:fillRect/>
          </a:stretch>
        </a:blipFill>
      </p:bgPr>
    </p:bg>
    <p:spTree>
      <p:nvGrpSpPr>
        <p:cNvPr id="730" name="Shape 730"/>
        <p:cNvGrpSpPr/>
        <p:nvPr/>
      </p:nvGrpSpPr>
      <p:grpSpPr>
        <a:xfrm>
          <a:off x="0" y="0"/>
          <a:ext cx="0" cy="0"/>
          <a:chOff x="0" y="0"/>
          <a:chExt cx="0" cy="0"/>
        </a:xfrm>
      </p:grpSpPr>
      <p:sp>
        <p:nvSpPr>
          <p:cNvPr id="731" name="Google Shape;731;p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Resources">
  <p:cSld name="SECTION_TITLE_AND_DESCRIPTION">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734" name="Google Shape;734;p101"/>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p101"/>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p101"/>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737" name="Google Shape;737;p101"/>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
        <p:nvSpPr>
          <p:cNvPr id="738" name="Google Shape;738;p101"/>
          <p:cNvSpPr txBox="1"/>
          <p:nvPr>
            <p:ph idx="1" type="body"/>
          </p:nvPr>
        </p:nvSpPr>
        <p:spPr>
          <a:xfrm>
            <a:off x="706000" y="1936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39" name="Google Shape;739;p101"/>
          <p:cNvSpPr txBox="1"/>
          <p:nvPr>
            <p:ph idx="2" type="body"/>
          </p:nvPr>
        </p:nvSpPr>
        <p:spPr>
          <a:xfrm>
            <a:off x="6523567" y="1927100"/>
            <a:ext cx="4962300" cy="4187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Section">
  <p:cSld name="CAPTION_ONLY">
    <p:bg>
      <p:bgPr>
        <a:blipFill>
          <a:blip r:embed="rId2">
            <a:alphaModFix/>
          </a:blip>
          <a:stretch>
            <a:fillRect/>
          </a:stretch>
        </a:blipFill>
      </p:bgPr>
    </p:bg>
    <p:spTree>
      <p:nvGrpSpPr>
        <p:cNvPr id="740" name="Shape 740"/>
        <p:cNvGrpSpPr/>
        <p:nvPr/>
      </p:nvGrpSpPr>
      <p:grpSpPr>
        <a:xfrm>
          <a:off x="0" y="0"/>
          <a:ext cx="0" cy="0"/>
          <a:chOff x="0" y="0"/>
          <a:chExt cx="0" cy="0"/>
        </a:xfrm>
      </p:grpSpPr>
      <p:sp>
        <p:nvSpPr>
          <p:cNvPr id="741" name="Google Shape;741;p102"/>
          <p:cNvSpPr/>
          <p:nvPr/>
        </p:nvSpPr>
        <p:spPr>
          <a:xfrm rot="5400000">
            <a:off x="-1809525" y="1792925"/>
            <a:ext cx="6902400" cy="3270300"/>
          </a:xfrm>
          <a:prstGeom prst="rtTriangle">
            <a:avLst/>
          </a:prstGeom>
          <a:solidFill>
            <a:srgbClr val="A1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742" name="Google Shape;742;p102"/>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ection">
  <p:cSld name="CAPTION_ONLY_1">
    <p:bg>
      <p:bgPr>
        <a:blipFill>
          <a:blip r:embed="rId2">
            <a:alphaModFix/>
          </a:blip>
          <a:stretch>
            <a:fillRect/>
          </a:stretch>
        </a:blipFill>
      </p:bgPr>
    </p:bg>
    <p:spTree>
      <p:nvGrpSpPr>
        <p:cNvPr id="743" name="Shape 743"/>
        <p:cNvGrpSpPr/>
        <p:nvPr/>
      </p:nvGrpSpPr>
      <p:grpSpPr>
        <a:xfrm>
          <a:off x="0" y="0"/>
          <a:ext cx="0" cy="0"/>
          <a:chOff x="0" y="0"/>
          <a:chExt cx="0" cy="0"/>
        </a:xfrm>
      </p:grpSpPr>
      <p:sp>
        <p:nvSpPr>
          <p:cNvPr id="744" name="Google Shape;744;p103"/>
          <p:cNvSpPr/>
          <p:nvPr/>
        </p:nvSpPr>
        <p:spPr>
          <a:xfrm rot="5400000">
            <a:off x="-1809525" y="1792925"/>
            <a:ext cx="6902400" cy="3270300"/>
          </a:xfrm>
          <a:prstGeom prst="rtTriangle">
            <a:avLst/>
          </a:prstGeom>
          <a:solidFill>
            <a:srgbClr val="B55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745" name="Google Shape;745;p10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p:cSld name="CAPTION_ONLY_1_1">
    <p:bg>
      <p:bgPr>
        <a:blipFill>
          <a:blip r:embed="rId2">
            <a:alphaModFix/>
          </a:blip>
          <a:stretch>
            <a:fillRect/>
          </a:stretch>
        </a:blipFill>
      </p:bgPr>
    </p:bg>
    <p:spTree>
      <p:nvGrpSpPr>
        <p:cNvPr id="746" name="Shape 746"/>
        <p:cNvGrpSpPr/>
        <p:nvPr/>
      </p:nvGrpSpPr>
      <p:grpSpPr>
        <a:xfrm>
          <a:off x="0" y="0"/>
          <a:ext cx="0" cy="0"/>
          <a:chOff x="0" y="0"/>
          <a:chExt cx="0" cy="0"/>
        </a:xfrm>
      </p:grpSpPr>
      <p:sp>
        <p:nvSpPr>
          <p:cNvPr id="747" name="Google Shape;747;p104"/>
          <p:cNvSpPr/>
          <p:nvPr/>
        </p:nvSpPr>
        <p:spPr>
          <a:xfrm rot="5400000">
            <a:off x="-1809525" y="1792925"/>
            <a:ext cx="6902400" cy="3270300"/>
          </a:xfrm>
          <a:prstGeom prst="rtTriangle">
            <a:avLst/>
          </a:prstGeom>
          <a:solidFill>
            <a:srgbClr val="44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748" name="Google Shape;748;p10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rgbClr val="FFFFFF"/>
              </a:buClr>
              <a:buSzPts val="11200"/>
              <a:buFont typeface="Cabin"/>
              <a:buNone/>
              <a:defRPr sz="11200">
                <a:solidFill>
                  <a:srgbClr val="FFFFFF"/>
                </a:solidFill>
                <a:latin typeface="Cabin"/>
                <a:ea typeface="Cabin"/>
                <a:cs typeface="Cabin"/>
                <a:sym typeface="Cabin"/>
              </a:defRPr>
            </a:lvl1pPr>
            <a:lvl2pPr lvl="1" rtl="0" algn="ctr">
              <a:spcBef>
                <a:spcPts val="0"/>
              </a:spcBef>
              <a:spcAft>
                <a:spcPts val="0"/>
              </a:spcAft>
              <a:buSzPts val="4000"/>
              <a:buNone/>
              <a:defRPr>
                <a:latin typeface="Roboto"/>
                <a:ea typeface="Roboto"/>
                <a:cs typeface="Roboto"/>
                <a:sym typeface="Roboto"/>
              </a:defRPr>
            </a:lvl2pPr>
            <a:lvl3pPr lvl="2" rtl="0" algn="ctr">
              <a:spcBef>
                <a:spcPts val="0"/>
              </a:spcBef>
              <a:spcAft>
                <a:spcPts val="0"/>
              </a:spcAft>
              <a:buSzPts val="4000"/>
              <a:buNone/>
              <a:defRPr>
                <a:latin typeface="Roboto"/>
                <a:ea typeface="Roboto"/>
                <a:cs typeface="Roboto"/>
                <a:sym typeface="Roboto"/>
              </a:defRPr>
            </a:lvl3pPr>
            <a:lvl4pPr lvl="3" rtl="0" algn="ctr">
              <a:spcBef>
                <a:spcPts val="0"/>
              </a:spcBef>
              <a:spcAft>
                <a:spcPts val="0"/>
              </a:spcAft>
              <a:buSzPts val="4000"/>
              <a:buNone/>
              <a:defRPr>
                <a:latin typeface="Roboto"/>
                <a:ea typeface="Roboto"/>
                <a:cs typeface="Roboto"/>
                <a:sym typeface="Roboto"/>
              </a:defRPr>
            </a:lvl4pPr>
            <a:lvl5pPr lvl="4" rtl="0" algn="ctr">
              <a:spcBef>
                <a:spcPts val="0"/>
              </a:spcBef>
              <a:spcAft>
                <a:spcPts val="0"/>
              </a:spcAft>
              <a:buSzPts val="4000"/>
              <a:buNone/>
              <a:defRPr>
                <a:latin typeface="Roboto"/>
                <a:ea typeface="Roboto"/>
                <a:cs typeface="Roboto"/>
                <a:sym typeface="Roboto"/>
              </a:defRPr>
            </a:lvl5pPr>
            <a:lvl6pPr lvl="5" rtl="0" algn="ctr">
              <a:spcBef>
                <a:spcPts val="0"/>
              </a:spcBef>
              <a:spcAft>
                <a:spcPts val="0"/>
              </a:spcAft>
              <a:buSzPts val="4000"/>
              <a:buNone/>
              <a:defRPr>
                <a:latin typeface="Roboto"/>
                <a:ea typeface="Roboto"/>
                <a:cs typeface="Roboto"/>
                <a:sym typeface="Roboto"/>
              </a:defRPr>
            </a:lvl6pPr>
            <a:lvl7pPr lvl="6" rtl="0" algn="ctr">
              <a:spcBef>
                <a:spcPts val="0"/>
              </a:spcBef>
              <a:spcAft>
                <a:spcPts val="0"/>
              </a:spcAft>
              <a:buSzPts val="4000"/>
              <a:buNone/>
              <a:defRPr>
                <a:latin typeface="Roboto"/>
                <a:ea typeface="Roboto"/>
                <a:cs typeface="Roboto"/>
                <a:sym typeface="Roboto"/>
              </a:defRPr>
            </a:lvl7pPr>
            <a:lvl8pPr lvl="7" rtl="0" algn="ctr">
              <a:spcBef>
                <a:spcPts val="0"/>
              </a:spcBef>
              <a:spcAft>
                <a:spcPts val="0"/>
              </a:spcAft>
              <a:buSzPts val="4000"/>
              <a:buNone/>
              <a:defRPr>
                <a:latin typeface="Roboto"/>
                <a:ea typeface="Roboto"/>
                <a:cs typeface="Roboto"/>
                <a:sym typeface="Roboto"/>
              </a:defRPr>
            </a:lvl8pPr>
            <a:lvl9pPr lvl="8" rtl="0" algn="ctr">
              <a:spcBef>
                <a:spcPts val="0"/>
              </a:spcBef>
              <a:spcAft>
                <a:spcPts val="0"/>
              </a:spcAft>
              <a:buSzPts val="4000"/>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13.xml"/><Relationship Id="rId22" Type="http://schemas.openxmlformats.org/officeDocument/2006/relationships/theme" Target="../theme/theme7.xml"/><Relationship Id="rId21" Type="http://schemas.openxmlformats.org/officeDocument/2006/relationships/slideLayout" Target="../slideLayouts/slideLayout214.xml"/><Relationship Id="rId1" Type="http://schemas.openxmlformats.org/officeDocument/2006/relationships/slideLayout" Target="../slideLayouts/slideLayout194.xml"/><Relationship Id="rId2" Type="http://schemas.openxmlformats.org/officeDocument/2006/relationships/slideLayout" Target="../slideLayouts/slideLayout195.xml"/><Relationship Id="rId3" Type="http://schemas.openxmlformats.org/officeDocument/2006/relationships/slideLayout" Target="../slideLayouts/slideLayout196.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7" Type="http://schemas.openxmlformats.org/officeDocument/2006/relationships/slideLayout" Target="../slideLayouts/slideLayout200.xml"/><Relationship Id="rId8" Type="http://schemas.openxmlformats.org/officeDocument/2006/relationships/slideLayout" Target="../slideLayouts/slideLayout201.xml"/><Relationship Id="rId11" Type="http://schemas.openxmlformats.org/officeDocument/2006/relationships/slideLayout" Target="../slideLayouts/slideLayout204.xml"/><Relationship Id="rId10" Type="http://schemas.openxmlformats.org/officeDocument/2006/relationships/slideLayout" Target="../slideLayouts/slideLayout203.xml"/><Relationship Id="rId13" Type="http://schemas.openxmlformats.org/officeDocument/2006/relationships/slideLayout" Target="../slideLayouts/slideLayout206.xml"/><Relationship Id="rId12" Type="http://schemas.openxmlformats.org/officeDocument/2006/relationships/slideLayout" Target="../slideLayouts/slideLayout205.xml"/><Relationship Id="rId15" Type="http://schemas.openxmlformats.org/officeDocument/2006/relationships/slideLayout" Target="../slideLayouts/slideLayout208.xml"/><Relationship Id="rId14" Type="http://schemas.openxmlformats.org/officeDocument/2006/relationships/slideLayout" Target="../slideLayouts/slideLayout207.xml"/><Relationship Id="rId17" Type="http://schemas.openxmlformats.org/officeDocument/2006/relationships/slideLayout" Target="../slideLayouts/slideLayout210.xml"/><Relationship Id="rId16" Type="http://schemas.openxmlformats.org/officeDocument/2006/relationships/slideLayout" Target="../slideLayouts/slideLayout209.xml"/><Relationship Id="rId19" Type="http://schemas.openxmlformats.org/officeDocument/2006/relationships/slideLayout" Target="../slideLayouts/slideLayout212.xml"/><Relationship Id="rId18"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34.xml"/><Relationship Id="rId22" Type="http://schemas.openxmlformats.org/officeDocument/2006/relationships/theme" Target="../theme/theme10.xml"/><Relationship Id="rId21" Type="http://schemas.openxmlformats.org/officeDocument/2006/relationships/slideLayout" Target="../slideLayouts/slideLayout235.xml"/><Relationship Id="rId1" Type="http://schemas.openxmlformats.org/officeDocument/2006/relationships/slideLayout" Target="../slideLayouts/slideLayout215.xml"/><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slideLayout" Target="../slideLayouts/slideLayout227.xml"/><Relationship Id="rId12" Type="http://schemas.openxmlformats.org/officeDocument/2006/relationships/slideLayout" Target="../slideLayouts/slideLayout226.xml"/><Relationship Id="rId15" Type="http://schemas.openxmlformats.org/officeDocument/2006/relationships/slideLayout" Target="../slideLayouts/slideLayout229.xml"/><Relationship Id="rId14" Type="http://schemas.openxmlformats.org/officeDocument/2006/relationships/slideLayout" Target="../slideLayouts/slideLayout228.xml"/><Relationship Id="rId17" Type="http://schemas.openxmlformats.org/officeDocument/2006/relationships/slideLayout" Target="../slideLayouts/slideLayout231.xml"/><Relationship Id="rId16" Type="http://schemas.openxmlformats.org/officeDocument/2006/relationships/slideLayout" Target="../slideLayouts/slideLayout230.xml"/><Relationship Id="rId19" Type="http://schemas.openxmlformats.org/officeDocument/2006/relationships/slideLayout" Target="../slideLayouts/slideLayout233.xml"/><Relationship Id="rId18" Type="http://schemas.openxmlformats.org/officeDocument/2006/relationships/slideLayout" Target="../slideLayouts/slideLayout232.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255.xml"/><Relationship Id="rId22" Type="http://schemas.openxmlformats.org/officeDocument/2006/relationships/theme" Target="../theme/theme14.xml"/><Relationship Id="rId21" Type="http://schemas.openxmlformats.org/officeDocument/2006/relationships/slideLayout" Target="../slideLayouts/slideLayout256.xml"/><Relationship Id="rId1" Type="http://schemas.openxmlformats.org/officeDocument/2006/relationships/slideLayout" Target="../slideLayouts/slideLayout236.xml"/><Relationship Id="rId2" Type="http://schemas.openxmlformats.org/officeDocument/2006/relationships/slideLayout" Target="../slideLayouts/slideLayout237.xml"/><Relationship Id="rId3" Type="http://schemas.openxmlformats.org/officeDocument/2006/relationships/slideLayout" Target="../slideLayouts/slideLayout238.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5" Type="http://schemas.openxmlformats.org/officeDocument/2006/relationships/slideLayout" Target="../slideLayouts/slideLayout240.xml"/><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11" Type="http://schemas.openxmlformats.org/officeDocument/2006/relationships/slideLayout" Target="../slideLayouts/slideLayout246.xml"/><Relationship Id="rId10" Type="http://schemas.openxmlformats.org/officeDocument/2006/relationships/slideLayout" Target="../slideLayouts/slideLayout245.xml"/><Relationship Id="rId13" Type="http://schemas.openxmlformats.org/officeDocument/2006/relationships/slideLayout" Target="../slideLayouts/slideLayout248.xml"/><Relationship Id="rId12" Type="http://schemas.openxmlformats.org/officeDocument/2006/relationships/slideLayout" Target="../slideLayouts/slideLayout247.xml"/><Relationship Id="rId15" Type="http://schemas.openxmlformats.org/officeDocument/2006/relationships/slideLayout" Target="../slideLayouts/slideLayout250.xml"/><Relationship Id="rId14" Type="http://schemas.openxmlformats.org/officeDocument/2006/relationships/slideLayout" Target="../slideLayouts/slideLayout249.xml"/><Relationship Id="rId17" Type="http://schemas.openxmlformats.org/officeDocument/2006/relationships/slideLayout" Target="../slideLayouts/slideLayout252.xml"/><Relationship Id="rId16" Type="http://schemas.openxmlformats.org/officeDocument/2006/relationships/slideLayout" Target="../slideLayouts/slideLayout251.xml"/><Relationship Id="rId19" Type="http://schemas.openxmlformats.org/officeDocument/2006/relationships/slideLayout" Target="../slideLayouts/slideLayout254.xml"/><Relationship Id="rId18" Type="http://schemas.openxmlformats.org/officeDocument/2006/relationships/slideLayout" Target="../slideLayouts/slideLayout253.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76.xml"/><Relationship Id="rId22" Type="http://schemas.openxmlformats.org/officeDocument/2006/relationships/theme" Target="../theme/theme3.xml"/><Relationship Id="rId21" Type="http://schemas.openxmlformats.org/officeDocument/2006/relationships/slideLayout" Target="../slideLayouts/slideLayout277.xml"/><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slideLayout" Target="../slideLayouts/slideLayout259.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5" Type="http://schemas.openxmlformats.org/officeDocument/2006/relationships/slideLayout" Target="../slideLayouts/slideLayout261.xml"/><Relationship Id="rId6" Type="http://schemas.openxmlformats.org/officeDocument/2006/relationships/slideLayout" Target="../slideLayouts/slideLayout262.xml"/><Relationship Id="rId7" Type="http://schemas.openxmlformats.org/officeDocument/2006/relationships/slideLayout" Target="../slideLayouts/slideLayout263.xml"/><Relationship Id="rId8" Type="http://schemas.openxmlformats.org/officeDocument/2006/relationships/slideLayout" Target="../slideLayouts/slideLayout264.xml"/><Relationship Id="rId11" Type="http://schemas.openxmlformats.org/officeDocument/2006/relationships/slideLayout" Target="../slideLayouts/slideLayout267.xml"/><Relationship Id="rId10" Type="http://schemas.openxmlformats.org/officeDocument/2006/relationships/slideLayout" Target="../slideLayouts/slideLayout266.xml"/><Relationship Id="rId13" Type="http://schemas.openxmlformats.org/officeDocument/2006/relationships/slideLayout" Target="../slideLayouts/slideLayout269.xml"/><Relationship Id="rId12" Type="http://schemas.openxmlformats.org/officeDocument/2006/relationships/slideLayout" Target="../slideLayouts/slideLayout268.xml"/><Relationship Id="rId15" Type="http://schemas.openxmlformats.org/officeDocument/2006/relationships/slideLayout" Target="../slideLayouts/slideLayout271.xml"/><Relationship Id="rId14" Type="http://schemas.openxmlformats.org/officeDocument/2006/relationships/slideLayout" Target="../slideLayouts/slideLayout270.xml"/><Relationship Id="rId17" Type="http://schemas.openxmlformats.org/officeDocument/2006/relationships/slideLayout" Target="../slideLayouts/slideLayout273.xml"/><Relationship Id="rId16" Type="http://schemas.openxmlformats.org/officeDocument/2006/relationships/slideLayout" Target="../slideLayouts/slideLayout272.xml"/><Relationship Id="rId19" Type="http://schemas.openxmlformats.org/officeDocument/2006/relationships/slideLayout" Target="../slideLayouts/slideLayout275.xml"/><Relationship Id="rId18" Type="http://schemas.openxmlformats.org/officeDocument/2006/relationships/slideLayout" Target="../slideLayouts/slideLayout274.xml"/></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297.xml"/><Relationship Id="rId22" Type="http://schemas.openxmlformats.org/officeDocument/2006/relationships/theme" Target="../theme/theme11.xml"/><Relationship Id="rId21" Type="http://schemas.openxmlformats.org/officeDocument/2006/relationships/slideLayout" Target="../slideLayouts/slideLayout298.xml"/><Relationship Id="rId1" Type="http://schemas.openxmlformats.org/officeDocument/2006/relationships/slideLayout" Target="../slideLayouts/slideLayout278.xml"/><Relationship Id="rId2" Type="http://schemas.openxmlformats.org/officeDocument/2006/relationships/slideLayout" Target="../slideLayouts/slideLayout279.xml"/><Relationship Id="rId3" Type="http://schemas.openxmlformats.org/officeDocument/2006/relationships/slideLayout" Target="../slideLayouts/slideLayout280.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5" Type="http://schemas.openxmlformats.org/officeDocument/2006/relationships/slideLayout" Target="../slideLayouts/slideLayout282.xml"/><Relationship Id="rId6" Type="http://schemas.openxmlformats.org/officeDocument/2006/relationships/slideLayout" Target="../slideLayouts/slideLayout283.xml"/><Relationship Id="rId7" Type="http://schemas.openxmlformats.org/officeDocument/2006/relationships/slideLayout" Target="../slideLayouts/slideLayout284.xml"/><Relationship Id="rId8" Type="http://schemas.openxmlformats.org/officeDocument/2006/relationships/slideLayout" Target="../slideLayouts/slideLayout285.xml"/><Relationship Id="rId11" Type="http://schemas.openxmlformats.org/officeDocument/2006/relationships/slideLayout" Target="../slideLayouts/slideLayout288.xml"/><Relationship Id="rId10" Type="http://schemas.openxmlformats.org/officeDocument/2006/relationships/slideLayout" Target="../slideLayouts/slideLayout287.xml"/><Relationship Id="rId13" Type="http://schemas.openxmlformats.org/officeDocument/2006/relationships/slideLayout" Target="../slideLayouts/slideLayout290.xml"/><Relationship Id="rId12" Type="http://schemas.openxmlformats.org/officeDocument/2006/relationships/slideLayout" Target="../slideLayouts/slideLayout289.xml"/><Relationship Id="rId15" Type="http://schemas.openxmlformats.org/officeDocument/2006/relationships/slideLayout" Target="../slideLayouts/slideLayout292.xml"/><Relationship Id="rId14" Type="http://schemas.openxmlformats.org/officeDocument/2006/relationships/slideLayout" Target="../slideLayouts/slideLayout291.xml"/><Relationship Id="rId17" Type="http://schemas.openxmlformats.org/officeDocument/2006/relationships/slideLayout" Target="../slideLayouts/slideLayout294.xml"/><Relationship Id="rId16" Type="http://schemas.openxmlformats.org/officeDocument/2006/relationships/slideLayout" Target="../slideLayouts/slideLayout293.xml"/><Relationship Id="rId19" Type="http://schemas.openxmlformats.org/officeDocument/2006/relationships/slideLayout" Target="../slideLayouts/slideLayout296.xml"/><Relationship Id="rId18" Type="http://schemas.openxmlformats.org/officeDocument/2006/relationships/slideLayout" Target="../slideLayouts/slideLayout295.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318.xml"/><Relationship Id="rId22" Type="http://schemas.openxmlformats.org/officeDocument/2006/relationships/theme" Target="../theme/theme8.xml"/><Relationship Id="rId21" Type="http://schemas.openxmlformats.org/officeDocument/2006/relationships/slideLayout" Target="../slideLayouts/slideLayout319.xml"/><Relationship Id="rId1" Type="http://schemas.openxmlformats.org/officeDocument/2006/relationships/slideLayout" Target="../slideLayouts/slideLayout299.xml"/><Relationship Id="rId2" Type="http://schemas.openxmlformats.org/officeDocument/2006/relationships/slideLayout" Target="../slideLayouts/slideLayout300.xml"/><Relationship Id="rId3" Type="http://schemas.openxmlformats.org/officeDocument/2006/relationships/slideLayout" Target="../slideLayouts/slideLayout301.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11" Type="http://schemas.openxmlformats.org/officeDocument/2006/relationships/slideLayout" Target="../slideLayouts/slideLayout309.xml"/><Relationship Id="rId10" Type="http://schemas.openxmlformats.org/officeDocument/2006/relationships/slideLayout" Target="../slideLayouts/slideLayout308.xml"/><Relationship Id="rId13" Type="http://schemas.openxmlformats.org/officeDocument/2006/relationships/slideLayout" Target="../slideLayouts/slideLayout311.xml"/><Relationship Id="rId12" Type="http://schemas.openxmlformats.org/officeDocument/2006/relationships/slideLayout" Target="../slideLayouts/slideLayout310.xml"/><Relationship Id="rId15" Type="http://schemas.openxmlformats.org/officeDocument/2006/relationships/slideLayout" Target="../slideLayouts/slideLayout313.xml"/><Relationship Id="rId14" Type="http://schemas.openxmlformats.org/officeDocument/2006/relationships/slideLayout" Target="../slideLayouts/slideLayout312.xml"/><Relationship Id="rId17" Type="http://schemas.openxmlformats.org/officeDocument/2006/relationships/slideLayout" Target="../slideLayouts/slideLayout315.xml"/><Relationship Id="rId16" Type="http://schemas.openxmlformats.org/officeDocument/2006/relationships/slideLayout" Target="../slideLayouts/slideLayout314.xml"/><Relationship Id="rId19" Type="http://schemas.openxmlformats.org/officeDocument/2006/relationships/slideLayout" Target="../slideLayouts/slideLayout317.xml"/><Relationship Id="rId18" Type="http://schemas.openxmlformats.org/officeDocument/2006/relationships/slideLayout" Target="../slideLayouts/slideLayout3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theme" Target="../theme/theme15.xml"/><Relationship Id="rId21" Type="http://schemas.openxmlformats.org/officeDocument/2006/relationships/slideLayout" Target="../slideLayouts/slideLayout45.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theme" Target="../theme/theme9.xml"/><Relationship Id="rId21" Type="http://schemas.openxmlformats.org/officeDocument/2006/relationships/slideLayout" Target="../slideLayouts/slideLayout66.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6.xml"/><Relationship Id="rId22" Type="http://schemas.openxmlformats.org/officeDocument/2006/relationships/theme" Target="../theme/theme16.xml"/><Relationship Id="rId21" Type="http://schemas.openxmlformats.org/officeDocument/2006/relationships/slideLayout" Target="../slideLayouts/slideLayout8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7.xml"/><Relationship Id="rId22" Type="http://schemas.openxmlformats.org/officeDocument/2006/relationships/theme" Target="../theme/theme4.xml"/><Relationship Id="rId21" Type="http://schemas.openxmlformats.org/officeDocument/2006/relationships/slideLayout" Target="../slideLayouts/slideLayout108.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9" Type="http://schemas.openxmlformats.org/officeDocument/2006/relationships/slideLayout" Target="../slideLayouts/slideLayout106.xml"/><Relationship Id="rId18"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8.xml"/><Relationship Id="rId22" Type="http://schemas.openxmlformats.org/officeDocument/2006/relationships/theme" Target="../theme/theme5.xml"/><Relationship Id="rId21" Type="http://schemas.openxmlformats.org/officeDocument/2006/relationships/slideLayout" Target="../slideLayouts/slideLayout129.xml"/><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3" Type="http://schemas.openxmlformats.org/officeDocument/2006/relationships/slideLayout" Target="../slideLayouts/slideLayout121.xml"/><Relationship Id="rId12" Type="http://schemas.openxmlformats.org/officeDocument/2006/relationships/slideLayout" Target="../slideLayouts/slideLayout120.xml"/><Relationship Id="rId15" Type="http://schemas.openxmlformats.org/officeDocument/2006/relationships/slideLayout" Target="../slideLayouts/slideLayout123.xml"/><Relationship Id="rId14" Type="http://schemas.openxmlformats.org/officeDocument/2006/relationships/slideLayout" Target="../slideLayouts/slideLayout122.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19" Type="http://schemas.openxmlformats.org/officeDocument/2006/relationships/slideLayout" Target="../slideLayouts/slideLayout127.xml"/><Relationship Id="rId1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9.xml"/><Relationship Id="rId22" Type="http://schemas.openxmlformats.org/officeDocument/2006/relationships/slideLayout" Target="../slideLayouts/slideLayout151.xml"/><Relationship Id="rId21" Type="http://schemas.openxmlformats.org/officeDocument/2006/relationships/slideLayout" Target="../slideLayouts/slideLayout150.xml"/><Relationship Id="rId23" Type="http://schemas.openxmlformats.org/officeDocument/2006/relationships/theme" Target="../theme/theme2.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5" Type="http://schemas.openxmlformats.org/officeDocument/2006/relationships/slideLayout" Target="../slideLayouts/slideLayout144.xml"/><Relationship Id="rId14" Type="http://schemas.openxmlformats.org/officeDocument/2006/relationships/slideLayout" Target="../slideLayouts/slideLayout143.xml"/><Relationship Id="rId17" Type="http://schemas.openxmlformats.org/officeDocument/2006/relationships/slideLayout" Target="../slideLayouts/slideLayout146.xml"/><Relationship Id="rId16" Type="http://schemas.openxmlformats.org/officeDocument/2006/relationships/slideLayout" Target="../slideLayouts/slideLayout145.xml"/><Relationship Id="rId19" Type="http://schemas.openxmlformats.org/officeDocument/2006/relationships/slideLayout" Target="../slideLayouts/slideLayout148.xml"/><Relationship Id="rId18"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71.xml"/><Relationship Id="rId22" Type="http://schemas.openxmlformats.org/officeDocument/2006/relationships/theme" Target="../theme/theme1.xml"/><Relationship Id="rId21" Type="http://schemas.openxmlformats.org/officeDocument/2006/relationships/slideLayout" Target="../slideLayouts/slideLayout172.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11" Type="http://schemas.openxmlformats.org/officeDocument/2006/relationships/slideLayout" Target="../slideLayouts/slideLayout162.xml"/><Relationship Id="rId10" Type="http://schemas.openxmlformats.org/officeDocument/2006/relationships/slideLayout" Target="../slideLayouts/slideLayout161.xml"/><Relationship Id="rId13" Type="http://schemas.openxmlformats.org/officeDocument/2006/relationships/slideLayout" Target="../slideLayouts/slideLayout164.xml"/><Relationship Id="rId12" Type="http://schemas.openxmlformats.org/officeDocument/2006/relationships/slideLayout" Target="../slideLayouts/slideLayout163.xml"/><Relationship Id="rId15" Type="http://schemas.openxmlformats.org/officeDocument/2006/relationships/slideLayout" Target="../slideLayouts/slideLayout166.xml"/><Relationship Id="rId14" Type="http://schemas.openxmlformats.org/officeDocument/2006/relationships/slideLayout" Target="../slideLayouts/slideLayout165.xml"/><Relationship Id="rId17" Type="http://schemas.openxmlformats.org/officeDocument/2006/relationships/slideLayout" Target="../slideLayouts/slideLayout168.xml"/><Relationship Id="rId16" Type="http://schemas.openxmlformats.org/officeDocument/2006/relationships/slideLayout" Target="../slideLayouts/slideLayout167.xml"/><Relationship Id="rId19" Type="http://schemas.openxmlformats.org/officeDocument/2006/relationships/slideLayout" Target="../slideLayouts/slideLayout170.xml"/><Relationship Id="rId18"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2.xml"/><Relationship Id="rId22" Type="http://schemas.openxmlformats.org/officeDocument/2006/relationships/theme" Target="../theme/theme6.xml"/><Relationship Id="rId21" Type="http://schemas.openxmlformats.org/officeDocument/2006/relationships/slideLayout" Target="../slideLayouts/slideLayout193.xml"/><Relationship Id="rId1" Type="http://schemas.openxmlformats.org/officeDocument/2006/relationships/slideLayout" Target="../slideLayouts/slideLayout173.xml"/><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11" Type="http://schemas.openxmlformats.org/officeDocument/2006/relationships/slideLayout" Target="../slideLayouts/slideLayout183.xml"/><Relationship Id="rId10" Type="http://schemas.openxmlformats.org/officeDocument/2006/relationships/slideLayout" Target="../slideLayouts/slideLayout182.xml"/><Relationship Id="rId13" Type="http://schemas.openxmlformats.org/officeDocument/2006/relationships/slideLayout" Target="../slideLayouts/slideLayout185.xml"/><Relationship Id="rId12" Type="http://schemas.openxmlformats.org/officeDocument/2006/relationships/slideLayout" Target="../slideLayouts/slideLayout184.xml"/><Relationship Id="rId15" Type="http://schemas.openxmlformats.org/officeDocument/2006/relationships/slideLayout" Target="../slideLayouts/slideLayout187.xml"/><Relationship Id="rId14" Type="http://schemas.openxmlformats.org/officeDocument/2006/relationships/slideLayout" Target="../slideLayouts/slideLayout186.xml"/><Relationship Id="rId17" Type="http://schemas.openxmlformats.org/officeDocument/2006/relationships/slideLayout" Target="../slideLayouts/slideLayout189.xml"/><Relationship Id="rId16" Type="http://schemas.openxmlformats.org/officeDocument/2006/relationships/slideLayout" Target="../slideLayouts/slideLayout188.xml"/><Relationship Id="rId19" Type="http://schemas.openxmlformats.org/officeDocument/2006/relationships/slideLayout" Target="../slideLayouts/slideLayout191.xml"/><Relationship Id="rId18"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415" name="Shape 1415"/>
        <p:cNvGrpSpPr/>
        <p:nvPr/>
      </p:nvGrpSpPr>
      <p:grpSpPr>
        <a:xfrm>
          <a:off x="0" y="0"/>
          <a:ext cx="0" cy="0"/>
          <a:chOff x="0" y="0"/>
          <a:chExt cx="0" cy="0"/>
        </a:xfrm>
      </p:grpSpPr>
      <p:sp>
        <p:nvSpPr>
          <p:cNvPr id="1416" name="Google Shape;1416;p20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417" name="Google Shape;1417;p20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418" name="Google Shape;1418;p20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569" name="Shape 1569"/>
        <p:cNvGrpSpPr/>
        <p:nvPr/>
      </p:nvGrpSpPr>
      <p:grpSpPr>
        <a:xfrm>
          <a:off x="0" y="0"/>
          <a:ext cx="0" cy="0"/>
          <a:chOff x="0" y="0"/>
          <a:chExt cx="0" cy="0"/>
        </a:xfrm>
      </p:grpSpPr>
      <p:sp>
        <p:nvSpPr>
          <p:cNvPr id="1570" name="Google Shape;1570;p2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571" name="Google Shape;1571;p2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572" name="Google Shape;1572;p2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723" name="Shape 1723"/>
        <p:cNvGrpSpPr/>
        <p:nvPr/>
      </p:nvGrpSpPr>
      <p:grpSpPr>
        <a:xfrm>
          <a:off x="0" y="0"/>
          <a:ext cx="0" cy="0"/>
          <a:chOff x="0" y="0"/>
          <a:chExt cx="0" cy="0"/>
        </a:xfrm>
      </p:grpSpPr>
      <p:sp>
        <p:nvSpPr>
          <p:cNvPr id="1724" name="Google Shape;1724;p24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725" name="Google Shape;1725;p24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726" name="Google Shape;1726;p2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877" name="Shape 1877"/>
        <p:cNvGrpSpPr/>
        <p:nvPr/>
      </p:nvGrpSpPr>
      <p:grpSpPr>
        <a:xfrm>
          <a:off x="0" y="0"/>
          <a:ext cx="0" cy="0"/>
          <a:chOff x="0" y="0"/>
          <a:chExt cx="0" cy="0"/>
        </a:xfrm>
      </p:grpSpPr>
      <p:sp>
        <p:nvSpPr>
          <p:cNvPr id="1878" name="Google Shape;1878;p2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879" name="Google Shape;1879;p26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880" name="Google Shape;1880;p2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2031" name="Shape 2031"/>
        <p:cNvGrpSpPr/>
        <p:nvPr/>
      </p:nvGrpSpPr>
      <p:grpSpPr>
        <a:xfrm>
          <a:off x="0" y="0"/>
          <a:ext cx="0" cy="0"/>
          <a:chOff x="0" y="0"/>
          <a:chExt cx="0" cy="0"/>
        </a:xfrm>
      </p:grpSpPr>
      <p:sp>
        <p:nvSpPr>
          <p:cNvPr id="2032" name="Google Shape;2032;p29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2033" name="Google Shape;2033;p29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2034" name="Google Shape;2034;p29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2185" name="Shape 2185"/>
        <p:cNvGrpSpPr/>
        <p:nvPr/>
      </p:nvGrpSpPr>
      <p:grpSpPr>
        <a:xfrm>
          <a:off x="0" y="0"/>
          <a:ext cx="0" cy="0"/>
          <a:chOff x="0" y="0"/>
          <a:chExt cx="0" cy="0"/>
        </a:xfrm>
      </p:grpSpPr>
      <p:sp>
        <p:nvSpPr>
          <p:cNvPr id="2186" name="Google Shape;2186;p3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2187" name="Google Shape;2187;p3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2188" name="Google Shape;2188;p3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77" name="Shape 177"/>
        <p:cNvGrpSpPr/>
        <p:nvPr/>
      </p:nvGrpSpPr>
      <p:grpSpPr>
        <a:xfrm>
          <a:off x="0" y="0"/>
          <a:ext cx="0" cy="0"/>
          <a:chOff x="0" y="0"/>
          <a:chExt cx="0" cy="0"/>
        </a:xfrm>
      </p:grpSpPr>
      <p:sp>
        <p:nvSpPr>
          <p:cNvPr id="178" name="Google Shape;178;p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79" name="Google Shape;179;p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80" name="Google Shape;180;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331" name="Shape 331"/>
        <p:cNvGrpSpPr/>
        <p:nvPr/>
      </p:nvGrpSpPr>
      <p:grpSpPr>
        <a:xfrm>
          <a:off x="0" y="0"/>
          <a:ext cx="0" cy="0"/>
          <a:chOff x="0" y="0"/>
          <a:chExt cx="0" cy="0"/>
        </a:xfrm>
      </p:grpSpPr>
      <p:sp>
        <p:nvSpPr>
          <p:cNvPr id="332" name="Google Shape;332;p4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333" name="Google Shape;333;p4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334" name="Google Shape;334;p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485" name="Shape 485"/>
        <p:cNvGrpSpPr/>
        <p:nvPr/>
      </p:nvGrpSpPr>
      <p:grpSpPr>
        <a:xfrm>
          <a:off x="0" y="0"/>
          <a:ext cx="0" cy="0"/>
          <a:chOff x="0" y="0"/>
          <a:chExt cx="0" cy="0"/>
        </a:xfrm>
      </p:grpSpPr>
      <p:sp>
        <p:nvSpPr>
          <p:cNvPr id="486" name="Google Shape;486;p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487" name="Google Shape;487;p7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488" name="Google Shape;488;p7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639" name="Shape 639"/>
        <p:cNvGrpSpPr/>
        <p:nvPr/>
      </p:nvGrpSpPr>
      <p:grpSpPr>
        <a:xfrm>
          <a:off x="0" y="0"/>
          <a:ext cx="0" cy="0"/>
          <a:chOff x="0" y="0"/>
          <a:chExt cx="0" cy="0"/>
        </a:xfrm>
      </p:grpSpPr>
      <p:sp>
        <p:nvSpPr>
          <p:cNvPr id="640" name="Google Shape;640;p9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641" name="Google Shape;641;p9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642" name="Google Shape;642;p9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793" name="Shape 793"/>
        <p:cNvGrpSpPr/>
        <p:nvPr/>
      </p:nvGrpSpPr>
      <p:grpSpPr>
        <a:xfrm>
          <a:off x="0" y="0"/>
          <a:ext cx="0" cy="0"/>
          <a:chOff x="0" y="0"/>
          <a:chExt cx="0" cy="0"/>
        </a:xfrm>
      </p:grpSpPr>
      <p:sp>
        <p:nvSpPr>
          <p:cNvPr id="794" name="Google Shape;794;p1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795" name="Google Shape;795;p1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796" name="Google Shape;796;p1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947" name="Shape 947"/>
        <p:cNvGrpSpPr/>
        <p:nvPr/>
      </p:nvGrpSpPr>
      <p:grpSpPr>
        <a:xfrm>
          <a:off x="0" y="0"/>
          <a:ext cx="0" cy="0"/>
          <a:chOff x="0" y="0"/>
          <a:chExt cx="0" cy="0"/>
        </a:xfrm>
      </p:grpSpPr>
      <p:sp>
        <p:nvSpPr>
          <p:cNvPr id="948" name="Google Shape;948;p13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949" name="Google Shape;949;p13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950" name="Google Shape;950;p1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107" name="Shape 1107"/>
        <p:cNvGrpSpPr/>
        <p:nvPr/>
      </p:nvGrpSpPr>
      <p:grpSpPr>
        <a:xfrm>
          <a:off x="0" y="0"/>
          <a:ext cx="0" cy="0"/>
          <a:chOff x="0" y="0"/>
          <a:chExt cx="0" cy="0"/>
        </a:xfrm>
      </p:grpSpPr>
      <p:sp>
        <p:nvSpPr>
          <p:cNvPr id="1108" name="Google Shape;1108;p15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109" name="Google Shape;1109;p15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110" name="Google Shape;1110;p1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rgbClr val="BD7D55"/>
        </a:solidFill>
      </p:bgPr>
    </p:bg>
    <p:spTree>
      <p:nvGrpSpPr>
        <p:cNvPr id="1261" name="Shape 1261"/>
        <p:cNvGrpSpPr/>
        <p:nvPr/>
      </p:nvGrpSpPr>
      <p:grpSpPr>
        <a:xfrm>
          <a:off x="0" y="0"/>
          <a:ext cx="0" cy="0"/>
          <a:chOff x="0" y="0"/>
          <a:chExt cx="0" cy="0"/>
        </a:xfrm>
      </p:grpSpPr>
      <p:sp>
        <p:nvSpPr>
          <p:cNvPr id="1262" name="Google Shape;1262;p18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1pPr>
            <a:lvl2pPr lvl="1"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2pPr>
            <a:lvl3pPr lvl="2"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3pPr>
            <a:lvl4pPr lvl="3"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4pPr>
            <a:lvl5pPr lvl="4"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5pPr>
            <a:lvl6pPr lvl="5"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6pPr>
            <a:lvl7pPr lvl="6"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7pPr>
            <a:lvl8pPr lvl="7"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8pPr>
            <a:lvl9pPr lvl="8" rtl="0">
              <a:spcBef>
                <a:spcPts val="0"/>
              </a:spcBef>
              <a:spcAft>
                <a:spcPts val="0"/>
              </a:spcAft>
              <a:buClr>
                <a:srgbClr val="FFFFFF"/>
              </a:buClr>
              <a:buSzPts val="4000"/>
              <a:buFont typeface="Cabin"/>
              <a:buNone/>
              <a:defRPr sz="4000">
                <a:solidFill>
                  <a:srgbClr val="FFFFFF"/>
                </a:solidFill>
                <a:latin typeface="Cabin"/>
                <a:ea typeface="Cabin"/>
                <a:cs typeface="Cabin"/>
                <a:sym typeface="Cabin"/>
              </a:defRPr>
            </a:lvl9pPr>
          </a:lstStyle>
          <a:p/>
        </p:txBody>
      </p:sp>
      <p:sp>
        <p:nvSpPr>
          <p:cNvPr id="1263" name="Google Shape;1263;p18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rgbClr val="282D2F"/>
              </a:buClr>
              <a:buSzPts val="1700"/>
              <a:buFont typeface="Roboto"/>
              <a:buChar char="●"/>
              <a:defRPr sz="1700">
                <a:solidFill>
                  <a:srgbClr val="282D2F"/>
                </a:solidFill>
                <a:latin typeface="Roboto"/>
                <a:ea typeface="Roboto"/>
                <a:cs typeface="Roboto"/>
                <a:sym typeface="Roboto"/>
              </a:defRPr>
            </a:lvl1pPr>
            <a:lvl2pPr indent="-323850" lvl="1" marL="914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2pPr>
            <a:lvl3pPr indent="-323850" lvl="2" marL="1371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3pPr>
            <a:lvl4pPr indent="-323850" lvl="3" marL="1828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4pPr>
            <a:lvl5pPr indent="-323850" lvl="4" marL="22860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5pPr>
            <a:lvl6pPr indent="-323850" lvl="5" marL="27432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6pPr>
            <a:lvl7pPr indent="-323850" lvl="6" marL="32004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7pPr>
            <a:lvl8pPr indent="-323850" lvl="7" marL="36576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8pPr>
            <a:lvl9pPr indent="-323850" lvl="8" marL="4114800" rtl="0">
              <a:lnSpc>
                <a:spcPct val="115000"/>
              </a:lnSpc>
              <a:spcBef>
                <a:spcPts val="0"/>
              </a:spcBef>
              <a:spcAft>
                <a:spcPts val="0"/>
              </a:spcAft>
              <a:buClr>
                <a:srgbClr val="282D2F"/>
              </a:buClr>
              <a:buSzPts val="1500"/>
              <a:buFont typeface="Roboto"/>
              <a:buChar char="■"/>
              <a:defRPr sz="1500">
                <a:solidFill>
                  <a:srgbClr val="282D2F"/>
                </a:solidFill>
                <a:latin typeface="Roboto"/>
                <a:ea typeface="Roboto"/>
                <a:cs typeface="Roboto"/>
                <a:sym typeface="Roboto"/>
              </a:defRPr>
            </a:lvl9pPr>
          </a:lstStyle>
          <a:p/>
        </p:txBody>
      </p:sp>
      <p:sp>
        <p:nvSpPr>
          <p:cNvPr id="1264" name="Google Shape;1264;p1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9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51.jpg"/><Relationship Id="rId4" Type="http://schemas.openxmlformats.org/officeDocument/2006/relationships/image" Target="../media/image10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10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43.png"/><Relationship Id="rId5" Type="http://schemas.openxmlformats.org/officeDocument/2006/relationships/image" Target="../media/image132.png"/><Relationship Id="rId6" Type="http://schemas.openxmlformats.org/officeDocument/2006/relationships/image" Target="../media/image137.png"/><Relationship Id="rId7" Type="http://schemas.openxmlformats.org/officeDocument/2006/relationships/image" Target="../media/image1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50.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xml"/><Relationship Id="rId3" Type="http://schemas.openxmlformats.org/officeDocument/2006/relationships/image" Target="../media/image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3.xml"/><Relationship Id="rId3" Type="http://schemas.openxmlformats.org/officeDocument/2006/relationships/image" Target="../media/image1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4.xml"/><Relationship Id="rId3" Type="http://schemas.openxmlformats.org/officeDocument/2006/relationships/image" Target="../media/image1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69.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0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136.png"/><Relationship Id="rId5" Type="http://schemas.openxmlformats.org/officeDocument/2006/relationships/image" Target="../media/image144.png"/><Relationship Id="rId6" Type="http://schemas.openxmlformats.org/officeDocument/2006/relationships/image" Target="../media/image1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72.xml"/><Relationship Id="rId3" Type="http://schemas.openxmlformats.org/officeDocument/2006/relationships/image" Target="../media/image1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1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12.jp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0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1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84.xml"/><Relationship Id="rId3" Type="http://schemas.openxmlformats.org/officeDocument/2006/relationships/image" Target="../media/image1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1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1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image" Target="../media/image101.pn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9.png"/><Relationship Id="rId5" Type="http://schemas.openxmlformats.org/officeDocument/2006/relationships/image" Target="../media/image116.png"/><Relationship Id="rId6" Type="http://schemas.openxmlformats.org/officeDocument/2006/relationships/image" Target="../media/image118.png"/><Relationship Id="rId7" Type="http://schemas.openxmlformats.org/officeDocument/2006/relationships/image" Target="../media/image131.png"/><Relationship Id="rId8" Type="http://schemas.openxmlformats.org/officeDocument/2006/relationships/image" Target="../media/image10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1.xml"/><Relationship Id="rId3"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12.jpg"/><Relationship Id="rId4" Type="http://schemas.openxmlformats.org/officeDocument/2006/relationships/hyperlink" Target="https://codesandbox.io/s/react-week-1-slide-examples-usf6sz" TargetMode="External"/><Relationship Id="rId9" Type="http://schemas.openxmlformats.org/officeDocument/2006/relationships/hyperlink" Target="https://scrimba.com/learn/learnreact" TargetMode="External"/><Relationship Id="rId5" Type="http://schemas.openxmlformats.org/officeDocument/2006/relationships/hyperlink" Target="https://react.dev/" TargetMode="External"/><Relationship Id="rId6" Type="http://schemas.openxmlformats.org/officeDocument/2006/relationships/hyperlink" Target="https://babeljs.io/repl" TargetMode="External"/><Relationship Id="rId7" Type="http://schemas.openxmlformats.org/officeDocument/2006/relationships/hyperlink" Target="https://www.youtube.com/watch?v=s-lumOeD2fk" TargetMode="External"/><Relationship Id="rId8" Type="http://schemas.openxmlformats.org/officeDocument/2006/relationships/hyperlink" Target="https://www.codewars.com/collections/higher-order-functions" TargetMode="External"/><Relationship Id="rId11" Type="http://schemas.openxmlformats.org/officeDocument/2006/relationships/hyperlink" Target="https://chrome.google.com/webstore/detail/react-developer-tools/fmkadmapgofadopljbjfkapdkoienihi?hl=en" TargetMode="External"/><Relationship Id="rId10" Type="http://schemas.openxmlformats.org/officeDocument/2006/relationships/hyperlink" Target="https://www.digitalocean.com/community/tutorials/the-best-react-extension-for-vs-code" TargetMode="External"/><Relationship Id="rId13" Type="http://schemas.openxmlformats.org/officeDocument/2006/relationships/hyperlink" Target="https://create-react-app.dev/docs/adding-bootstrap/" TargetMode="External"/><Relationship Id="rId12" Type="http://schemas.openxmlformats.org/officeDocument/2006/relationships/hyperlink" Target="https://marketplace.visualstudio.com/items?itemName=ReacTreeDev.reactree" TargetMode="External"/><Relationship Id="rId14" Type="http://schemas.openxmlformats.org/officeDocument/2006/relationships/hyperlink" Target="https://react.dev/learn/tutorial-tic-tac-to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43" name="Shape 2343"/>
        <p:cNvGrpSpPr/>
        <p:nvPr/>
      </p:nvGrpSpPr>
      <p:grpSpPr>
        <a:xfrm>
          <a:off x="0" y="0"/>
          <a:ext cx="0" cy="0"/>
          <a:chOff x="0" y="0"/>
          <a:chExt cx="0" cy="0"/>
        </a:xfrm>
      </p:grpSpPr>
      <p:pic>
        <p:nvPicPr>
          <p:cNvPr descr="Logo&#10;&#10;Description automatically generated" id="2344" name="Google Shape;2344;p335"/>
          <p:cNvPicPr preferRelativeResize="0"/>
          <p:nvPr/>
        </p:nvPicPr>
        <p:blipFill rotWithShape="1">
          <a:blip r:embed="rId3">
            <a:alphaModFix/>
          </a:blip>
          <a:srcRect b="0" l="0" r="0" t="0"/>
          <a:stretch/>
        </p:blipFill>
        <p:spPr>
          <a:xfrm>
            <a:off x="955976" y="2557973"/>
            <a:ext cx="5025349" cy="1482477"/>
          </a:xfrm>
          <a:prstGeom prst="rect">
            <a:avLst/>
          </a:prstGeom>
          <a:noFill/>
          <a:ln>
            <a:noFill/>
          </a:ln>
        </p:spPr>
      </p:pic>
      <p:sp>
        <p:nvSpPr>
          <p:cNvPr id="2345" name="Google Shape;2345;p335"/>
          <p:cNvSpPr/>
          <p:nvPr/>
        </p:nvSpPr>
        <p:spPr>
          <a:xfrm>
            <a:off x="7035645" y="1599048"/>
            <a:ext cx="4891869" cy="3400326"/>
          </a:xfrm>
          <a:prstGeom prst="rect">
            <a:avLst/>
          </a:prstGeom>
          <a:noFill/>
          <a:ln>
            <a:noFill/>
          </a:ln>
        </p:spPr>
        <p:txBody>
          <a:bodyPr anchorCtr="0" anchor="t" bIns="55275" lIns="110575" spcFirstLastPara="1" rIns="110575" wrap="square" tIns="55275">
            <a:noAutofit/>
          </a:bodyPr>
          <a:lstStyle/>
          <a:p>
            <a:pPr indent="0" lvl="0" marL="0" marR="0" rtl="0" algn="l">
              <a:lnSpc>
                <a:spcPct val="90000"/>
              </a:lnSpc>
              <a:spcBef>
                <a:spcPts val="0"/>
              </a:spcBef>
              <a:spcAft>
                <a:spcPts val="0"/>
              </a:spcAft>
              <a:buNone/>
            </a:pPr>
            <a:r>
              <a:rPr b="1" i="0" lang="en-US" sz="3870" u="none" cap="none" strike="noStrike">
                <a:solidFill>
                  <a:srgbClr val="444447"/>
                </a:solidFill>
                <a:latin typeface="Inter"/>
                <a:ea typeface="Inter"/>
                <a:cs typeface="Inter"/>
                <a:sym typeface="Inter"/>
              </a:rPr>
              <a:t>React: </a:t>
            </a:r>
            <a:endParaRPr b="0" i="0" sz="2177" u="none" cap="none" strike="noStrike">
              <a:solidFill>
                <a:schemeClr val="dk1"/>
              </a:solidFill>
              <a:latin typeface="Calibri"/>
              <a:ea typeface="Calibri"/>
              <a:cs typeface="Calibri"/>
              <a:sym typeface="Calibri"/>
            </a:endParaRPr>
          </a:p>
          <a:p>
            <a:pPr indent="0" lvl="0" marL="0" marR="0" rtl="0" algn="l">
              <a:lnSpc>
                <a:spcPct val="90000"/>
              </a:lnSpc>
              <a:spcBef>
                <a:spcPts val="726"/>
              </a:spcBef>
              <a:spcAft>
                <a:spcPts val="0"/>
              </a:spcAft>
              <a:buNone/>
            </a:pPr>
            <a:r>
              <a:rPr b="1" i="0" lang="en-US" sz="3386" u="none" cap="none" strike="noStrike">
                <a:solidFill>
                  <a:srgbClr val="737782"/>
                </a:solidFill>
                <a:latin typeface="Inter Light"/>
                <a:ea typeface="Inter Light"/>
                <a:cs typeface="Inter Light"/>
                <a:sym typeface="Inter Light"/>
              </a:rPr>
              <a:t>Week 1 Workshop Presentation</a:t>
            </a:r>
            <a:endParaRPr/>
          </a:p>
        </p:txBody>
      </p:sp>
      <p:cxnSp>
        <p:nvCxnSpPr>
          <p:cNvPr id="2346" name="Google Shape;2346;p335"/>
          <p:cNvCxnSpPr/>
          <p:nvPr/>
        </p:nvCxnSpPr>
        <p:spPr>
          <a:xfrm>
            <a:off x="6501143" y="640791"/>
            <a:ext cx="0" cy="5302030"/>
          </a:xfrm>
          <a:prstGeom prst="straightConnector1">
            <a:avLst/>
          </a:prstGeom>
          <a:noFill/>
          <a:ln cap="flat" cmpd="sng" w="57150">
            <a:solidFill>
              <a:srgbClr val="444447"/>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3" name="Shape 2423"/>
        <p:cNvGrpSpPr/>
        <p:nvPr/>
      </p:nvGrpSpPr>
      <p:grpSpPr>
        <a:xfrm>
          <a:off x="0" y="0"/>
          <a:ext cx="0" cy="0"/>
          <a:chOff x="0" y="0"/>
          <a:chExt cx="0" cy="0"/>
        </a:xfrm>
      </p:grpSpPr>
      <p:sp>
        <p:nvSpPr>
          <p:cNvPr id="2424" name="Google Shape;2424;p344"/>
          <p:cNvSpPr txBox="1"/>
          <p:nvPr/>
        </p:nvSpPr>
        <p:spPr>
          <a:xfrm>
            <a:off x="1081567" y="5090033"/>
            <a:ext cx="2340300" cy="738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3200">
                <a:latin typeface="Cabin"/>
                <a:ea typeface="Cabin"/>
                <a:cs typeface="Cabin"/>
                <a:sym typeface="Cabin"/>
              </a:rPr>
              <a:t>Try</a:t>
            </a:r>
            <a:endParaRPr sz="3200">
              <a:latin typeface="Cabin"/>
              <a:ea typeface="Cabin"/>
              <a:cs typeface="Cabin"/>
              <a:sym typeface="Cabin"/>
            </a:endParaRPr>
          </a:p>
        </p:txBody>
      </p:sp>
      <p:sp>
        <p:nvSpPr>
          <p:cNvPr id="2425" name="Google Shape;2425;p344"/>
          <p:cNvSpPr txBox="1"/>
          <p:nvPr/>
        </p:nvSpPr>
        <p:spPr>
          <a:xfrm>
            <a:off x="4842833" y="5090033"/>
            <a:ext cx="2340300" cy="738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3200">
                <a:latin typeface="Cabin"/>
                <a:ea typeface="Cabin"/>
                <a:cs typeface="Cabin"/>
                <a:sym typeface="Cabin"/>
              </a:rPr>
              <a:t>Fail</a:t>
            </a:r>
            <a:endParaRPr sz="3200">
              <a:latin typeface="Cabin"/>
              <a:ea typeface="Cabin"/>
              <a:cs typeface="Cabin"/>
              <a:sym typeface="Cabin"/>
            </a:endParaRPr>
          </a:p>
        </p:txBody>
      </p:sp>
      <p:sp>
        <p:nvSpPr>
          <p:cNvPr id="2426" name="Google Shape;2426;p344"/>
          <p:cNvSpPr txBox="1"/>
          <p:nvPr/>
        </p:nvSpPr>
        <p:spPr>
          <a:xfrm>
            <a:off x="8604100" y="5090033"/>
            <a:ext cx="2340300" cy="738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3200">
                <a:latin typeface="Cabin"/>
                <a:ea typeface="Cabin"/>
                <a:cs typeface="Cabin"/>
                <a:sym typeface="Cabin"/>
              </a:rPr>
              <a:t>Ask for Help</a:t>
            </a:r>
            <a:endParaRPr sz="3200">
              <a:latin typeface="Cabin"/>
              <a:ea typeface="Cabin"/>
              <a:cs typeface="Cabin"/>
              <a:sym typeface="Cabin"/>
            </a:endParaRPr>
          </a:p>
        </p:txBody>
      </p:sp>
      <p:sp>
        <p:nvSpPr>
          <p:cNvPr id="2427" name="Google Shape;2427;p344"/>
          <p:cNvSpPr txBox="1"/>
          <p:nvPr/>
        </p:nvSpPr>
        <p:spPr>
          <a:xfrm>
            <a:off x="2379200" y="655700"/>
            <a:ext cx="7433700" cy="800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600">
                <a:solidFill>
                  <a:schemeClr val="dk2"/>
                </a:solidFill>
                <a:latin typeface="Cabin"/>
                <a:ea typeface="Cabin"/>
                <a:cs typeface="Cabin"/>
                <a:sym typeface="Cabin"/>
              </a:rPr>
              <a:t>Practice, Practice, Practice</a:t>
            </a:r>
            <a:endParaRPr b="1" sz="3600">
              <a:solidFill>
                <a:schemeClr val="dk2"/>
              </a:solidFill>
              <a:latin typeface="Cabin"/>
              <a:ea typeface="Cabin"/>
              <a:cs typeface="Cabin"/>
              <a:sym typeface="Cabin"/>
            </a:endParaRPr>
          </a:p>
        </p:txBody>
      </p:sp>
      <p:pic>
        <p:nvPicPr>
          <p:cNvPr id="2428" name="Google Shape;2428;p344"/>
          <p:cNvPicPr preferRelativeResize="0"/>
          <p:nvPr/>
        </p:nvPicPr>
        <p:blipFill>
          <a:blip r:embed="rId4">
            <a:alphaModFix/>
          </a:blip>
          <a:stretch>
            <a:fillRect/>
          </a:stretch>
        </p:blipFill>
        <p:spPr>
          <a:xfrm>
            <a:off x="1477483" y="2614233"/>
            <a:ext cx="1548567" cy="2064767"/>
          </a:xfrm>
          <a:prstGeom prst="rect">
            <a:avLst/>
          </a:prstGeom>
          <a:noFill/>
          <a:ln>
            <a:noFill/>
          </a:ln>
        </p:spPr>
      </p:pic>
      <p:pic>
        <p:nvPicPr>
          <p:cNvPr id="2429" name="Google Shape;2429;p344"/>
          <p:cNvPicPr preferRelativeResize="0"/>
          <p:nvPr/>
        </p:nvPicPr>
        <p:blipFill>
          <a:blip r:embed="rId5">
            <a:alphaModFix/>
          </a:blip>
          <a:stretch>
            <a:fillRect/>
          </a:stretch>
        </p:blipFill>
        <p:spPr>
          <a:xfrm>
            <a:off x="8604101" y="2806701"/>
            <a:ext cx="2340402" cy="1872298"/>
          </a:xfrm>
          <a:prstGeom prst="rect">
            <a:avLst/>
          </a:prstGeom>
          <a:noFill/>
          <a:ln>
            <a:noFill/>
          </a:ln>
        </p:spPr>
      </p:pic>
      <p:pic>
        <p:nvPicPr>
          <p:cNvPr id="2430" name="Google Shape;2430;p344"/>
          <p:cNvPicPr preferRelativeResize="0"/>
          <p:nvPr/>
        </p:nvPicPr>
        <p:blipFill>
          <a:blip r:embed="rId6">
            <a:alphaModFix/>
          </a:blip>
          <a:stretch>
            <a:fillRect/>
          </a:stretch>
        </p:blipFill>
        <p:spPr>
          <a:xfrm>
            <a:off x="5143283" y="2690968"/>
            <a:ext cx="1739520" cy="19880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5" name="Shape 2435"/>
        <p:cNvGrpSpPr/>
        <p:nvPr/>
      </p:nvGrpSpPr>
      <p:grpSpPr>
        <a:xfrm>
          <a:off x="0" y="0"/>
          <a:ext cx="0" cy="0"/>
          <a:chOff x="0" y="0"/>
          <a:chExt cx="0" cy="0"/>
        </a:xfrm>
      </p:grpSpPr>
      <p:sp>
        <p:nvSpPr>
          <p:cNvPr id="2436" name="Google Shape;2436;p345"/>
          <p:cNvSpPr/>
          <p:nvPr/>
        </p:nvSpPr>
        <p:spPr>
          <a:xfrm>
            <a:off x="200" y="402733"/>
            <a:ext cx="6096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2437" name="Google Shape;2437;p345"/>
          <p:cNvSpPr txBox="1"/>
          <p:nvPr>
            <p:ph type="title"/>
          </p:nvPr>
        </p:nvSpPr>
        <p:spPr>
          <a:xfrm>
            <a:off x="288333" y="575533"/>
            <a:ext cx="55575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How to Be Successful</a:t>
            </a:r>
            <a:endParaRPr/>
          </a:p>
        </p:txBody>
      </p:sp>
      <p:sp>
        <p:nvSpPr>
          <p:cNvPr id="2438" name="Google Shape;2438;p345"/>
          <p:cNvSpPr txBox="1"/>
          <p:nvPr>
            <p:ph idx="1" type="body"/>
          </p:nvPr>
        </p:nvSpPr>
        <p:spPr>
          <a:xfrm>
            <a:off x="6879800" y="487733"/>
            <a:ext cx="4854000" cy="6066000"/>
          </a:xfrm>
          <a:prstGeom prst="rect">
            <a:avLst/>
          </a:prstGeom>
        </p:spPr>
        <p:txBody>
          <a:bodyPr anchorCtr="0" anchor="t" bIns="121900" lIns="121900" spcFirstLastPara="1" rIns="121900" wrap="square" tIns="121900">
            <a:normAutofit fontScale="55000"/>
          </a:bodyPr>
          <a:lstStyle/>
          <a:p>
            <a:pPr indent="0" lvl="0" marL="0" rtl="0" algn="l">
              <a:lnSpc>
                <a:spcPct val="150000"/>
              </a:lnSpc>
              <a:spcBef>
                <a:spcPts val="1300"/>
              </a:spcBef>
              <a:spcAft>
                <a:spcPts val="0"/>
              </a:spcAft>
              <a:buNone/>
            </a:pPr>
            <a:r>
              <a:rPr b="1" lang="en-US" sz="2881">
                <a:solidFill>
                  <a:srgbClr val="666666"/>
                </a:solidFill>
              </a:rPr>
              <a:t>Don’t give up.</a:t>
            </a:r>
            <a:r>
              <a:rPr lang="en-US" sz="2881">
                <a:solidFill>
                  <a:srgbClr val="666666"/>
                </a:solidFill>
              </a:rPr>
              <a:t> There’s no such thing as being </a:t>
            </a:r>
            <a:br>
              <a:rPr lang="en-US" sz="2881">
                <a:solidFill>
                  <a:srgbClr val="666666"/>
                </a:solidFill>
              </a:rPr>
            </a:br>
            <a:r>
              <a:rPr lang="en-US" sz="2881">
                <a:solidFill>
                  <a:srgbClr val="666666"/>
                </a:solidFill>
              </a:rPr>
              <a:t>"smart enough" for this. It’s just a way of thinking that’s learned with practice. The only reason to give up is if you don’t like it or want to do it.</a:t>
            </a:r>
            <a:endParaRPr sz="2881">
              <a:solidFill>
                <a:srgbClr val="666666"/>
              </a:solidFill>
            </a:endParaRPr>
          </a:p>
          <a:p>
            <a:pPr indent="0" lvl="0" marL="0" rtl="0" algn="l">
              <a:lnSpc>
                <a:spcPct val="150000"/>
              </a:lnSpc>
              <a:spcBef>
                <a:spcPts val="1300"/>
              </a:spcBef>
              <a:spcAft>
                <a:spcPts val="0"/>
              </a:spcAft>
              <a:buNone/>
            </a:pPr>
            <a:r>
              <a:rPr b="1" lang="en-US" sz="2881">
                <a:solidFill>
                  <a:srgbClr val="666666"/>
                </a:solidFill>
              </a:rPr>
              <a:t>Ask for help at the right time.</a:t>
            </a:r>
            <a:r>
              <a:rPr lang="en-US" sz="2881">
                <a:solidFill>
                  <a:srgbClr val="666666"/>
                </a:solidFill>
              </a:rPr>
              <a:t> Not too early and not too late. But better too early than not at all! Employers very much want people who aren’t afraid to ask questions and admit they need help.</a:t>
            </a:r>
            <a:endParaRPr sz="2881">
              <a:solidFill>
                <a:srgbClr val="666666"/>
              </a:solidFill>
            </a:endParaRPr>
          </a:p>
          <a:p>
            <a:pPr indent="0" lvl="0" marL="0" rtl="0" algn="l">
              <a:lnSpc>
                <a:spcPct val="150000"/>
              </a:lnSpc>
              <a:spcBef>
                <a:spcPts val="1300"/>
              </a:spcBef>
              <a:spcAft>
                <a:spcPts val="0"/>
              </a:spcAft>
              <a:buNone/>
            </a:pPr>
            <a:r>
              <a:rPr b="1" lang="en-US" sz="2881">
                <a:solidFill>
                  <a:srgbClr val="666666"/>
                </a:solidFill>
              </a:rPr>
              <a:t>Put in the time.</a:t>
            </a:r>
            <a:r>
              <a:rPr lang="en-US" sz="2881">
                <a:solidFill>
                  <a:srgbClr val="666666"/>
                </a:solidFill>
              </a:rPr>
              <a:t> There is just no way to learn this without putting in the time. You need to write 1000’s of lines of crappy code before you can write good code.</a:t>
            </a:r>
            <a:endParaRPr sz="2881">
              <a:solidFill>
                <a:srgbClr val="666666"/>
              </a:solidFill>
            </a:endParaRPr>
          </a:p>
          <a:p>
            <a:pPr indent="0" lvl="0" marL="0" rtl="0" algn="l">
              <a:lnSpc>
                <a:spcPct val="150000"/>
              </a:lnSpc>
              <a:spcBef>
                <a:spcPts val="1300"/>
              </a:spcBef>
              <a:spcAft>
                <a:spcPts val="1300"/>
              </a:spcAft>
              <a:buNone/>
            </a:pPr>
            <a:r>
              <a:rPr b="1" lang="en-US" sz="2881">
                <a:solidFill>
                  <a:srgbClr val="666666"/>
                </a:solidFill>
              </a:rPr>
              <a:t>Lean into the hard.</a:t>
            </a:r>
            <a:r>
              <a:rPr lang="en-US" sz="2881">
                <a:solidFill>
                  <a:srgbClr val="666666"/>
                </a:solidFill>
              </a:rPr>
              <a:t> Don’t use shortcuts to avoid learning. Experiment on your own. Focus on learning, not checking boxes.</a:t>
            </a:r>
            <a:endParaRPr sz="2881">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43" name="Shape 2443"/>
        <p:cNvGrpSpPr/>
        <p:nvPr/>
      </p:nvGrpSpPr>
      <p:grpSpPr>
        <a:xfrm>
          <a:off x="0" y="0"/>
          <a:ext cx="0" cy="0"/>
          <a:chOff x="0" y="0"/>
          <a:chExt cx="0" cy="0"/>
        </a:xfrm>
      </p:grpSpPr>
      <p:sp>
        <p:nvSpPr>
          <p:cNvPr id="2444" name="Google Shape;2444;p346"/>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Callbacks &amp; higher-order functions (1/3)</a:t>
            </a:r>
            <a:endParaRPr/>
          </a:p>
        </p:txBody>
      </p:sp>
      <p:pic>
        <p:nvPicPr>
          <p:cNvPr descr="Logo, icon&#10;&#10;Description automatically generated" id="2445" name="Google Shape;2445;p346"/>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46" name="Google Shape;2446;p346"/>
          <p:cNvSpPr txBox="1"/>
          <p:nvPr/>
        </p:nvSpPr>
        <p:spPr>
          <a:xfrm>
            <a:off x="801293" y="1419289"/>
            <a:ext cx="1051348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JavaScript has "</a:t>
            </a:r>
            <a:r>
              <a:rPr b="1" lang="en-US" sz="2400">
                <a:solidFill>
                  <a:schemeClr val="dk1"/>
                </a:solidFill>
                <a:latin typeface="Calibri"/>
                <a:ea typeface="Calibri"/>
                <a:cs typeface="Calibri"/>
                <a:sym typeface="Calibri"/>
              </a:rPr>
              <a:t>first-class functions</a:t>
            </a:r>
            <a:r>
              <a:rPr lang="en-US" sz="2400">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means that functions can be treated like variables/values.</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They can be passed into another function as an argument, and they can be returned from another function as a return value.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51" name="Shape 2451"/>
        <p:cNvGrpSpPr/>
        <p:nvPr/>
      </p:nvGrpSpPr>
      <p:grpSpPr>
        <a:xfrm>
          <a:off x="0" y="0"/>
          <a:ext cx="0" cy="0"/>
          <a:chOff x="0" y="0"/>
          <a:chExt cx="0" cy="0"/>
        </a:xfrm>
      </p:grpSpPr>
      <p:sp>
        <p:nvSpPr>
          <p:cNvPr id="2452" name="Google Shape;2452;p347"/>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Callbacks &amp; higher-order functions (2/3)</a:t>
            </a:r>
            <a:endParaRPr/>
          </a:p>
        </p:txBody>
      </p:sp>
      <p:pic>
        <p:nvPicPr>
          <p:cNvPr descr="Logo, icon&#10;&#10;Description automatically generated" id="2453" name="Google Shape;2453;p347"/>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54" name="Google Shape;2454;p347"/>
          <p:cNvSpPr txBox="1"/>
          <p:nvPr/>
        </p:nvSpPr>
        <p:spPr>
          <a:xfrm>
            <a:off x="801293" y="1419289"/>
            <a:ext cx="1051348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function that is passed into another function, or returned from another function, is called a </a:t>
            </a:r>
            <a:r>
              <a:rPr b="1" lang="en-US" sz="2400">
                <a:solidFill>
                  <a:schemeClr val="dk1"/>
                </a:solidFill>
                <a:latin typeface="Calibri"/>
                <a:ea typeface="Calibri"/>
                <a:cs typeface="Calibri"/>
                <a:sym typeface="Calibri"/>
              </a:rPr>
              <a:t>callback function</a:t>
            </a:r>
            <a:r>
              <a:rPr lang="en-US" sz="2400">
                <a:solidFill>
                  <a:schemeClr val="dk1"/>
                </a:solidFill>
                <a:latin typeface="Calibri"/>
                <a:ea typeface="Calibri"/>
                <a:cs typeface="Calibri"/>
                <a:sym typeface="Calibri"/>
              </a:rPr>
              <a:t>, or just </a:t>
            </a:r>
            <a:r>
              <a:rPr b="1" lang="en-US" sz="2400">
                <a:solidFill>
                  <a:schemeClr val="dk1"/>
                </a:solidFill>
                <a:latin typeface="Calibri"/>
                <a:ea typeface="Calibri"/>
                <a:cs typeface="Calibri"/>
                <a:sym typeface="Calibri"/>
              </a:rPr>
              <a:t>callback.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function that takes a function into it as an argument, or returns another function from itself, is called a </a:t>
            </a:r>
            <a:r>
              <a:rPr b="1" lang="en-US" sz="2400">
                <a:solidFill>
                  <a:schemeClr val="dk1"/>
                </a:solidFill>
                <a:latin typeface="Calibri"/>
                <a:ea typeface="Calibri"/>
                <a:cs typeface="Calibri"/>
                <a:sym typeface="Calibri"/>
              </a:rPr>
              <a:t>higher-order function</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These are programming concepts/terms that extend beyond just JavaScript or React.</a:t>
            </a:r>
            <a:endParaRPr sz="2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59" name="Shape 2459"/>
        <p:cNvGrpSpPr/>
        <p:nvPr/>
      </p:nvGrpSpPr>
      <p:grpSpPr>
        <a:xfrm>
          <a:off x="0" y="0"/>
          <a:ext cx="0" cy="0"/>
          <a:chOff x="0" y="0"/>
          <a:chExt cx="0" cy="0"/>
        </a:xfrm>
      </p:grpSpPr>
      <p:sp>
        <p:nvSpPr>
          <p:cNvPr id="2460" name="Google Shape;2460;p348"/>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Callbacks &amp; higher-order functions (3/3)</a:t>
            </a:r>
            <a:endParaRPr/>
          </a:p>
        </p:txBody>
      </p:sp>
      <p:pic>
        <p:nvPicPr>
          <p:cNvPr descr="Logo, icon&#10;&#10;Description automatically generated" id="2461" name="Google Shape;2461;p348"/>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62" name="Google Shape;2462;p348"/>
          <p:cNvSpPr txBox="1"/>
          <p:nvPr/>
        </p:nvSpPr>
        <p:spPr>
          <a:xfrm>
            <a:off x="839243" y="1476863"/>
            <a:ext cx="10513500" cy="532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Example: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Declaration of a higher-order function: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const aHigherOrderFn = (</a:t>
            </a:r>
            <a:r>
              <a:rPr b="1" lang="en-US" sz="2000">
                <a:solidFill>
                  <a:schemeClr val="dk1"/>
                </a:solidFill>
                <a:latin typeface="Calibri"/>
                <a:ea typeface="Calibri"/>
                <a:cs typeface="Calibri"/>
                <a:sym typeface="Calibri"/>
              </a:rPr>
              <a:t>aCallbackFn</a:t>
            </a:r>
            <a:r>
              <a:rPr b="1" lang="en-US" sz="2000">
                <a:solidFill>
                  <a:schemeClr val="dk1"/>
                </a:solidFill>
                <a:latin typeface="Calibri"/>
                <a:ea typeface="Calibri"/>
                <a:cs typeface="Calibri"/>
                <a:sym typeface="Calibri"/>
              </a:rPr>
              <a:t>) =&gt; {</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    console.log('This higher-order function "calls back" a callback function.');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aCallbackFn</a:t>
            </a: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Invoking that higher-order function: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aHigherOrderFn(</a:t>
            </a:r>
            <a:r>
              <a:rPr b="1" lang="en-US" sz="2000">
                <a:solidFill>
                  <a:schemeClr val="dk1"/>
                </a:solidFill>
                <a:latin typeface="Calibri"/>
                <a:ea typeface="Calibri"/>
                <a:cs typeface="Calibri"/>
                <a:sym typeface="Calibri"/>
              </a:rPr>
              <a:t>() =&gt; console.log('This is the body of that callback function.')</a:t>
            </a: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Running the code above will result in the console.log() from the higher-order function's body running, followed by the console.log() from the callback function's body running.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The advanced array methods you learned this week are also examples of invoking higher-order functions.</a:t>
            </a:r>
            <a:endParaRPr sz="2000">
              <a:solidFill>
                <a:schemeClr val="dk1"/>
              </a:solidFill>
              <a:latin typeface="Calibri"/>
              <a:ea typeface="Calibri"/>
              <a:cs typeface="Calibri"/>
              <a:sym typeface="Calibri"/>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000" u="none" cap="none" strike="noStrike">
              <a:solidFill>
                <a:schemeClr val="dk1"/>
              </a:solidFill>
              <a:latin typeface="Inter Medium"/>
              <a:ea typeface="Inter Medium"/>
              <a:cs typeface="Inter Medium"/>
              <a:sym typeface="Inter Medium"/>
            </a:endParaRPr>
          </a:p>
          <a:p>
            <a:pPr indent="0" lvl="0" marL="0" marR="0" rtl="0" algn="l">
              <a:spcBef>
                <a:spcPts val="0"/>
              </a:spcBef>
              <a:spcAft>
                <a:spcPts val="0"/>
              </a:spcAft>
              <a:buNone/>
            </a:pPr>
            <a:r>
              <a:t/>
            </a:r>
            <a:endParaRPr sz="2000">
              <a:solidFill>
                <a:schemeClr val="dk1"/>
              </a:solidFill>
              <a:latin typeface="Inter Medium"/>
              <a:ea typeface="Inter Medium"/>
              <a:cs typeface="Inter Medium"/>
              <a:sym typeface="Inter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67" name="Shape 2467"/>
        <p:cNvGrpSpPr/>
        <p:nvPr/>
      </p:nvGrpSpPr>
      <p:grpSpPr>
        <a:xfrm>
          <a:off x="0" y="0"/>
          <a:ext cx="0" cy="0"/>
          <a:chOff x="0" y="0"/>
          <a:chExt cx="0" cy="0"/>
        </a:xfrm>
      </p:grpSpPr>
      <p:sp>
        <p:nvSpPr>
          <p:cNvPr id="2468" name="Google Shape;2468;p349"/>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Array.map()  (1/3)</a:t>
            </a:r>
            <a:endParaRPr/>
          </a:p>
        </p:txBody>
      </p:sp>
      <p:pic>
        <p:nvPicPr>
          <p:cNvPr descr="Logo, icon&#10;&#10;Description automatically generated" id="2469" name="Google Shape;2469;p349"/>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70" name="Google Shape;2470;p349"/>
          <p:cNvSpPr txBox="1"/>
          <p:nvPr/>
        </p:nvSpPr>
        <p:spPr>
          <a:xfrm>
            <a:off x="622998" y="1506788"/>
            <a:ext cx="10762120" cy="3631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The </a:t>
            </a:r>
            <a:r>
              <a:rPr b="1" lang="en-US" sz="2200">
                <a:solidFill>
                  <a:schemeClr val="dk1"/>
                </a:solidFill>
                <a:latin typeface="Calibri"/>
                <a:ea typeface="Calibri"/>
                <a:cs typeface="Calibri"/>
                <a:sym typeface="Calibri"/>
              </a:rPr>
              <a:t>Array.map() </a:t>
            </a:r>
            <a:r>
              <a:rPr lang="en-US" sz="2200">
                <a:solidFill>
                  <a:schemeClr val="dk1"/>
                </a:solidFill>
                <a:latin typeface="Calibri"/>
                <a:ea typeface="Calibri"/>
                <a:cs typeface="Calibri"/>
                <a:sym typeface="Calibri"/>
              </a:rPr>
              <a:t>method, for example, takes a </a:t>
            </a:r>
            <a:r>
              <a:rPr b="1" lang="en-US" sz="2200">
                <a:solidFill>
                  <a:schemeClr val="dk1"/>
                </a:solidFill>
                <a:latin typeface="Calibri"/>
                <a:ea typeface="Calibri"/>
                <a:cs typeface="Calibri"/>
                <a:sym typeface="Calibri"/>
              </a:rPr>
              <a:t>callback</a:t>
            </a:r>
            <a:r>
              <a:rPr lang="en-US" sz="2200">
                <a:solidFill>
                  <a:schemeClr val="dk1"/>
                </a:solidFill>
                <a:latin typeface="Calibri"/>
                <a:ea typeface="Calibri"/>
                <a:cs typeface="Calibri"/>
                <a:sym typeface="Calibri"/>
              </a:rPr>
              <a:t> function as an argument: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04165" lvl="1" marL="75565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When using </a:t>
            </a:r>
            <a:r>
              <a:rPr b="1" lang="en-US" sz="2000">
                <a:solidFill>
                  <a:schemeClr val="dk1"/>
                </a:solidFill>
                <a:latin typeface="Calibri"/>
                <a:ea typeface="Calibri"/>
                <a:cs typeface="Calibri"/>
                <a:sym typeface="Calibri"/>
              </a:rPr>
              <a:t>callback</a:t>
            </a:r>
            <a:r>
              <a:rPr lang="en-US" sz="2000">
                <a:solidFill>
                  <a:schemeClr val="dk1"/>
                </a:solidFill>
                <a:latin typeface="Calibri"/>
                <a:ea typeface="Calibri"/>
                <a:cs typeface="Calibri"/>
                <a:sym typeface="Calibri"/>
              </a:rPr>
              <a:t> functions, the </a:t>
            </a:r>
            <a:r>
              <a:rPr b="1" lang="en-US" sz="2000">
                <a:solidFill>
                  <a:schemeClr val="dk1"/>
                </a:solidFill>
                <a:latin typeface="Calibri"/>
                <a:ea typeface="Calibri"/>
                <a:cs typeface="Calibri"/>
                <a:sym typeface="Calibri"/>
              </a:rPr>
              <a:t>arrow function </a:t>
            </a:r>
            <a:r>
              <a:rPr lang="en-US" sz="2000">
                <a:solidFill>
                  <a:schemeClr val="dk1"/>
                </a:solidFill>
                <a:latin typeface="Calibri"/>
                <a:ea typeface="Calibri"/>
                <a:cs typeface="Calibri"/>
                <a:sym typeface="Calibri"/>
              </a:rPr>
              <a:t>syntax is typically used to write it as an </a:t>
            </a:r>
            <a:r>
              <a:rPr b="1" lang="en-US" sz="2000">
                <a:solidFill>
                  <a:schemeClr val="dk1"/>
                </a:solidFill>
                <a:latin typeface="Calibri"/>
                <a:ea typeface="Calibri"/>
                <a:cs typeface="Calibri"/>
                <a:sym typeface="Calibri"/>
              </a:rPr>
              <a:t>anonymous</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callback</a:t>
            </a:r>
            <a:r>
              <a:rPr lang="en-US" sz="2000">
                <a:solidFill>
                  <a:schemeClr val="dk1"/>
                </a:solidFill>
                <a:latin typeface="Calibri"/>
                <a:ea typeface="Calibri"/>
                <a:cs typeface="Calibri"/>
                <a:sym typeface="Calibri"/>
              </a:rPr>
              <a:t> function, which is defined directly inside the parameter list without the function being assigned to a variable name. </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In this case, the </a:t>
            </a:r>
            <a:r>
              <a:rPr b="1" lang="en-US" sz="2000">
                <a:solidFill>
                  <a:schemeClr val="dk1"/>
                </a:solidFill>
                <a:latin typeface="Calibri"/>
                <a:ea typeface="Calibri"/>
                <a:cs typeface="Calibri"/>
                <a:sym typeface="Calibri"/>
              </a:rPr>
              <a:t>callback</a:t>
            </a:r>
            <a:r>
              <a:rPr lang="en-US" sz="2000">
                <a:solidFill>
                  <a:schemeClr val="dk1"/>
                </a:solidFill>
                <a:latin typeface="Calibri"/>
                <a:ea typeface="Calibri"/>
                <a:cs typeface="Calibri"/>
                <a:sym typeface="Calibri"/>
              </a:rPr>
              <a:t> function is: </a:t>
            </a:r>
            <a:r>
              <a:rPr b="1" lang="en-US" sz="2000">
                <a:solidFill>
                  <a:schemeClr val="dk1"/>
                </a:solidFill>
                <a:latin typeface="Calibri"/>
                <a:ea typeface="Calibri"/>
                <a:cs typeface="Calibri"/>
                <a:sym typeface="Calibri"/>
              </a:rPr>
              <a:t>(x) =&gt; x * x</a:t>
            </a:r>
            <a:endParaRPr/>
          </a:p>
        </p:txBody>
      </p:sp>
      <p:sp>
        <p:nvSpPr>
          <p:cNvPr id="2471" name="Google Shape;2471;p349"/>
          <p:cNvSpPr/>
          <p:nvPr/>
        </p:nvSpPr>
        <p:spPr>
          <a:xfrm>
            <a:off x="2357902" y="2466219"/>
            <a:ext cx="6534889" cy="962781"/>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2" name="Google Shape;2472;p349"/>
          <p:cNvSpPr txBox="1"/>
          <p:nvPr/>
        </p:nvSpPr>
        <p:spPr>
          <a:xfrm>
            <a:off x="2521657" y="2532110"/>
            <a:ext cx="629074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Inter Medium"/>
                <a:ea typeface="Inter Medium"/>
                <a:cs typeface="Inter Medium"/>
                <a:sym typeface="Inter Medium"/>
              </a:rPr>
              <a:t>const myArr = [1, 2, 3];</a:t>
            </a:r>
            <a:br>
              <a:rPr lang="en-US" sz="2400">
                <a:solidFill>
                  <a:schemeClr val="lt1"/>
                </a:solidFill>
                <a:latin typeface="Inter Medium"/>
                <a:ea typeface="Inter Medium"/>
                <a:cs typeface="Inter Medium"/>
                <a:sym typeface="Inter Medium"/>
              </a:rPr>
            </a:br>
            <a:r>
              <a:rPr lang="en-US" sz="2400">
                <a:solidFill>
                  <a:schemeClr val="lt1"/>
                </a:solidFill>
                <a:latin typeface="Inter Medium"/>
                <a:ea typeface="Inter Medium"/>
                <a:cs typeface="Inter Medium"/>
                <a:sym typeface="Inter Medium"/>
              </a:rPr>
              <a:t>const squared = </a:t>
            </a:r>
            <a:r>
              <a:rPr lang="en-US" sz="2400">
                <a:solidFill>
                  <a:schemeClr val="lt1"/>
                </a:solidFill>
                <a:latin typeface="Inter Medium"/>
                <a:ea typeface="Inter Medium"/>
                <a:cs typeface="Inter Medium"/>
                <a:sym typeface="Inter Medium"/>
              </a:rPr>
              <a:t>myArr.map((x) =&gt; x * x)</a:t>
            </a:r>
            <a:r>
              <a:rPr lang="en-US" sz="2400">
                <a:solidFill>
                  <a:schemeClr val="lt1"/>
                </a:solidFill>
                <a:latin typeface="Inter Medium"/>
                <a:ea typeface="Inter Medium"/>
                <a:cs typeface="Inter Medium"/>
                <a:sym typeface="Inter Medium"/>
              </a:rPr>
              <a:t>;</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77" name="Shape 2477"/>
        <p:cNvGrpSpPr/>
        <p:nvPr/>
      </p:nvGrpSpPr>
      <p:grpSpPr>
        <a:xfrm>
          <a:off x="0" y="0"/>
          <a:ext cx="0" cy="0"/>
          <a:chOff x="0" y="0"/>
          <a:chExt cx="0" cy="0"/>
        </a:xfrm>
      </p:grpSpPr>
      <p:sp>
        <p:nvSpPr>
          <p:cNvPr id="2478" name="Google Shape;2478;p350"/>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Array.map()  (2/3)</a:t>
            </a:r>
            <a:endParaRPr/>
          </a:p>
        </p:txBody>
      </p:sp>
      <p:pic>
        <p:nvPicPr>
          <p:cNvPr descr="Logo, icon&#10;&#10;Description automatically generated" id="2479" name="Google Shape;2479;p350"/>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80" name="Google Shape;2480;p350"/>
          <p:cNvSpPr txBox="1"/>
          <p:nvPr/>
        </p:nvSpPr>
        <p:spPr>
          <a:xfrm>
            <a:off x="472290" y="2442776"/>
            <a:ext cx="10762120" cy="5570756"/>
          </a:xfrm>
          <a:prstGeom prst="rect">
            <a:avLst/>
          </a:prstGeom>
          <a:noFill/>
          <a:ln>
            <a:noFill/>
          </a:ln>
        </p:spPr>
        <p:txBody>
          <a:bodyPr anchorCtr="0" anchor="t" bIns="45700" lIns="91425" spcFirstLastPara="1" rIns="91425" wrap="square" tIns="45700">
            <a:spAutoFit/>
          </a:bodyPr>
          <a:lstStyle/>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The </a:t>
            </a:r>
            <a:r>
              <a:rPr b="1" lang="en-US" sz="2000">
                <a:solidFill>
                  <a:schemeClr val="dk1"/>
                </a:solidFill>
                <a:latin typeface="Calibri"/>
                <a:ea typeface="Calibri"/>
                <a:cs typeface="Calibri"/>
                <a:sym typeface="Calibri"/>
              </a:rPr>
              <a:t>map() </a:t>
            </a:r>
            <a:r>
              <a:rPr lang="en-US" sz="2000">
                <a:solidFill>
                  <a:schemeClr val="dk1"/>
                </a:solidFill>
                <a:latin typeface="Calibri"/>
                <a:ea typeface="Calibri"/>
                <a:cs typeface="Calibri"/>
                <a:sym typeface="Calibri"/>
              </a:rPr>
              <a:t>method will take the provided function and automatically loop it as many times as the length of the array it is invoked upon.</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In this case, that array is </a:t>
            </a:r>
            <a:r>
              <a:rPr b="1" lang="en-US" sz="2000">
                <a:solidFill>
                  <a:schemeClr val="dk1"/>
                </a:solidFill>
                <a:latin typeface="Calibri"/>
                <a:ea typeface="Calibri"/>
                <a:cs typeface="Calibri"/>
                <a:sym typeface="Calibri"/>
              </a:rPr>
              <a:t>myArr</a:t>
            </a:r>
            <a:r>
              <a:rPr lang="en-US" sz="2000">
                <a:solidFill>
                  <a:schemeClr val="dk1"/>
                </a:solidFill>
                <a:latin typeface="Calibri"/>
                <a:ea typeface="Calibri"/>
                <a:cs typeface="Calibri"/>
                <a:sym typeface="Calibri"/>
              </a:rPr>
              <a:t>, and its length is </a:t>
            </a:r>
            <a:r>
              <a:rPr b="1" lang="en-US" sz="2000">
                <a:solidFill>
                  <a:schemeClr val="dk1"/>
                </a:solidFill>
                <a:latin typeface="Calibri"/>
                <a:ea typeface="Calibri"/>
                <a:cs typeface="Calibri"/>
                <a:sym typeface="Calibri"/>
              </a:rPr>
              <a:t>3</a:t>
            </a:r>
            <a:r>
              <a:rPr lang="en-US" sz="2000">
                <a:solidFill>
                  <a:schemeClr val="dk1"/>
                </a:solidFill>
                <a:latin typeface="Calibri"/>
                <a:ea typeface="Calibri"/>
                <a:cs typeface="Calibri"/>
                <a:sym typeface="Calibri"/>
              </a:rPr>
              <a:t>.</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Each time the function runs, its first parameter (in this case, </a:t>
            </a:r>
            <a:r>
              <a:rPr b="1" lang="en-US" sz="2000">
                <a:solidFill>
                  <a:schemeClr val="dk1"/>
                </a:solidFill>
                <a:latin typeface="Calibri"/>
                <a:ea typeface="Calibri"/>
                <a:cs typeface="Calibri"/>
                <a:sym typeface="Calibri"/>
              </a:rPr>
              <a:t>x</a:t>
            </a:r>
            <a:r>
              <a:rPr lang="en-US" sz="2000">
                <a:solidFill>
                  <a:schemeClr val="dk1"/>
                </a:solidFill>
                <a:latin typeface="Calibri"/>
                <a:ea typeface="Calibri"/>
                <a:cs typeface="Calibri"/>
                <a:sym typeface="Calibri"/>
              </a:rPr>
              <a:t>) takes as its argument the next item from </a:t>
            </a:r>
            <a:r>
              <a:rPr b="1" lang="en-US" sz="2000">
                <a:solidFill>
                  <a:schemeClr val="dk1"/>
                </a:solidFill>
                <a:latin typeface="Calibri"/>
                <a:ea typeface="Calibri"/>
                <a:cs typeface="Calibri"/>
                <a:sym typeface="Calibri"/>
              </a:rPr>
              <a:t>myArr</a:t>
            </a:r>
            <a:r>
              <a:rPr lang="en-US" sz="2000">
                <a:solidFill>
                  <a:schemeClr val="dk1"/>
                </a:solidFill>
                <a:latin typeface="Calibri"/>
                <a:ea typeface="Calibri"/>
                <a:cs typeface="Calibri"/>
                <a:sym typeface="Calibri"/>
              </a:rPr>
              <a:t>: </a:t>
            </a:r>
            <a:endParaRPr/>
          </a:p>
          <a:p>
            <a:pPr indent="-298450" lvl="0" marL="298450" marR="0" rtl="0" algn="ctr">
              <a:spcBef>
                <a:spcPts val="0"/>
              </a:spcBef>
              <a:spcAft>
                <a:spcPts val="0"/>
              </a:spcAft>
              <a:buNone/>
            </a:pPr>
            <a:r>
              <a:rPr lang="en-US" sz="2000">
                <a:solidFill>
                  <a:schemeClr val="dk1"/>
                </a:solidFill>
                <a:latin typeface="Calibri"/>
                <a:ea typeface="Calibri"/>
                <a:cs typeface="Calibri"/>
                <a:sym typeface="Calibri"/>
              </a:rPr>
              <a:t>First time: </a:t>
            </a:r>
            <a:r>
              <a:rPr b="1" lang="en-US" sz="2000">
                <a:solidFill>
                  <a:schemeClr val="dk1"/>
                </a:solidFill>
                <a:latin typeface="Calibri"/>
                <a:ea typeface="Calibri"/>
                <a:cs typeface="Calibri"/>
                <a:sym typeface="Calibri"/>
              </a:rPr>
              <a:t>x =</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myArr[0]</a:t>
            </a:r>
            <a:r>
              <a:rPr lang="en-US" sz="2000">
                <a:solidFill>
                  <a:schemeClr val="dk1"/>
                </a:solidFill>
                <a:latin typeface="Calibri"/>
                <a:ea typeface="Calibri"/>
                <a:cs typeface="Calibri"/>
                <a:sym typeface="Calibri"/>
              </a:rPr>
              <a:t>, second time: </a:t>
            </a:r>
            <a:r>
              <a:rPr b="1" lang="en-US" sz="2000">
                <a:solidFill>
                  <a:schemeClr val="dk1"/>
                </a:solidFill>
                <a:latin typeface="Calibri"/>
                <a:ea typeface="Calibri"/>
                <a:cs typeface="Calibri"/>
                <a:sym typeface="Calibri"/>
              </a:rPr>
              <a:t>x =</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myArr[1]</a:t>
            </a:r>
            <a:r>
              <a:rPr lang="en-US" sz="2000">
                <a:solidFill>
                  <a:schemeClr val="dk1"/>
                </a:solidFill>
                <a:latin typeface="Calibri"/>
                <a:ea typeface="Calibri"/>
                <a:cs typeface="Calibri"/>
                <a:sym typeface="Calibri"/>
              </a:rPr>
              <a:t>, third time: </a:t>
            </a:r>
            <a:r>
              <a:rPr b="1" lang="en-US" sz="2000">
                <a:solidFill>
                  <a:schemeClr val="dk1"/>
                </a:solidFill>
                <a:latin typeface="Calibri"/>
                <a:ea typeface="Calibri"/>
                <a:cs typeface="Calibri"/>
                <a:sym typeface="Calibri"/>
              </a:rPr>
              <a:t>x = myArr[2]</a:t>
            </a:r>
            <a:endParaRPr/>
          </a:p>
          <a:p>
            <a:pPr indent="-298450" lvl="0" marL="298450" marR="0" rtl="0" algn="l">
              <a:spcBef>
                <a:spcPts val="0"/>
              </a:spcBef>
              <a:spcAft>
                <a:spcPts val="0"/>
              </a:spcAft>
              <a:buNone/>
            </a:pPr>
            <a:r>
              <a:t/>
            </a:r>
            <a:endParaRPr b="1"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The return value from each iteration is saved into a new array, which at the end of the iterations is returned from the </a:t>
            </a:r>
            <a:r>
              <a:rPr b="1" lang="en-US" sz="2000">
                <a:solidFill>
                  <a:schemeClr val="dk1"/>
                </a:solidFill>
                <a:latin typeface="Calibri"/>
                <a:ea typeface="Calibri"/>
                <a:cs typeface="Calibri"/>
                <a:sym typeface="Calibri"/>
              </a:rPr>
              <a:t>map() </a:t>
            </a:r>
            <a:r>
              <a:rPr lang="en-US" sz="2000">
                <a:solidFill>
                  <a:schemeClr val="dk1"/>
                </a:solidFill>
                <a:latin typeface="Calibri"/>
                <a:ea typeface="Calibri"/>
                <a:cs typeface="Calibri"/>
                <a:sym typeface="Calibri"/>
              </a:rPr>
              <a:t>method.</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The value ultimately returned and saved into the </a:t>
            </a:r>
            <a:r>
              <a:rPr b="1" lang="en-US" sz="2000">
                <a:solidFill>
                  <a:schemeClr val="dk1"/>
                </a:solidFill>
                <a:latin typeface="Calibri"/>
                <a:ea typeface="Calibri"/>
                <a:cs typeface="Calibri"/>
                <a:sym typeface="Calibri"/>
              </a:rPr>
              <a:t>squared </a:t>
            </a:r>
            <a:r>
              <a:rPr lang="en-US" sz="2000">
                <a:solidFill>
                  <a:schemeClr val="dk1"/>
                </a:solidFill>
                <a:latin typeface="Calibri"/>
                <a:ea typeface="Calibri"/>
                <a:cs typeface="Calibri"/>
                <a:sym typeface="Calibri"/>
              </a:rPr>
              <a:t>variable is the array </a:t>
            </a:r>
            <a:r>
              <a:rPr b="1" lang="en-US" sz="2000">
                <a:solidFill>
                  <a:schemeClr val="dk1"/>
                </a:solidFill>
                <a:latin typeface="Calibri"/>
                <a:ea typeface="Calibri"/>
                <a:cs typeface="Calibri"/>
                <a:sym typeface="Calibri"/>
              </a:rPr>
              <a:t>[1, 4, 9]</a:t>
            </a:r>
            <a:endParaRPr/>
          </a:p>
          <a:p>
            <a:pPr indent="0" lvl="0" marL="0" marR="0" rtl="0" algn="l">
              <a:spcBef>
                <a:spcPts val="0"/>
              </a:spcBef>
              <a:spcAft>
                <a:spcPts val="0"/>
              </a:spcAft>
              <a:buNone/>
            </a:pPr>
            <a:r>
              <a:t/>
            </a:r>
            <a:endParaRPr sz="2400">
              <a:solidFill>
                <a:schemeClr val="dk1"/>
              </a:solidFill>
              <a:latin typeface="Inter Medium"/>
              <a:ea typeface="Inter Medium"/>
              <a:cs typeface="Inter Medium"/>
              <a:sym typeface="Inter Medium"/>
            </a:endParaRPr>
          </a:p>
          <a:p>
            <a:pPr indent="0" lvl="0" marL="0" marR="0" rtl="0" algn="l">
              <a:spcBef>
                <a:spcPts val="0"/>
              </a:spcBef>
              <a:spcAft>
                <a:spcPts val="0"/>
              </a:spcAft>
              <a:buNone/>
            </a:pPr>
            <a:r>
              <a:t/>
            </a:r>
            <a:endParaRPr sz="2400">
              <a:solidFill>
                <a:schemeClr val="dk1"/>
              </a:solidFill>
              <a:latin typeface="Inter Medium"/>
              <a:ea typeface="Inter Medium"/>
              <a:cs typeface="Inter Medium"/>
              <a:sym typeface="Inter Medium"/>
            </a:endParaRPr>
          </a:p>
          <a:p>
            <a:pPr indent="0" lvl="1" marL="457200" marR="0" rtl="0" algn="l">
              <a:spcBef>
                <a:spcPts val="0"/>
              </a:spcBef>
              <a:spcAft>
                <a:spcPts val="0"/>
              </a:spcAft>
              <a:buNone/>
            </a:pPr>
            <a:r>
              <a:t/>
            </a:r>
            <a:endParaRPr b="0" i="0" sz="2400" u="none" cap="none" strike="noStrike">
              <a:solidFill>
                <a:schemeClr val="dk1"/>
              </a:solidFill>
              <a:latin typeface="Inter Medium"/>
              <a:ea typeface="Inter Medium"/>
              <a:cs typeface="Inter Medium"/>
              <a:sym typeface="Inter Medium"/>
            </a:endParaRPr>
          </a:p>
          <a:p>
            <a:pPr indent="0" lvl="0" marL="0" marR="0" rtl="0" algn="l">
              <a:spcBef>
                <a:spcPts val="0"/>
              </a:spcBef>
              <a:spcAft>
                <a:spcPts val="0"/>
              </a:spcAft>
              <a:buNone/>
            </a:pPr>
            <a:r>
              <a:t/>
            </a:r>
            <a:endParaRPr sz="2400">
              <a:solidFill>
                <a:schemeClr val="dk1"/>
              </a:solidFill>
              <a:latin typeface="Inter Medium"/>
              <a:ea typeface="Inter Medium"/>
              <a:cs typeface="Inter Medium"/>
              <a:sym typeface="Inter Medium"/>
            </a:endParaRPr>
          </a:p>
        </p:txBody>
      </p:sp>
      <p:sp>
        <p:nvSpPr>
          <p:cNvPr id="2481" name="Google Shape;2481;p350"/>
          <p:cNvSpPr/>
          <p:nvPr/>
        </p:nvSpPr>
        <p:spPr>
          <a:xfrm>
            <a:off x="2347855" y="1236750"/>
            <a:ext cx="6504743" cy="962781"/>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2" name="Google Shape;2482;p350"/>
          <p:cNvSpPr txBox="1"/>
          <p:nvPr/>
        </p:nvSpPr>
        <p:spPr>
          <a:xfrm>
            <a:off x="2511608" y="1302641"/>
            <a:ext cx="70109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Inter Medium"/>
                <a:ea typeface="Inter Medium"/>
                <a:cs typeface="Inter Medium"/>
                <a:sym typeface="Inter Medium"/>
              </a:rPr>
              <a:t>const myArr = [1, 2, 3];</a:t>
            </a:r>
            <a:br>
              <a:rPr lang="en-US" sz="2400">
                <a:solidFill>
                  <a:schemeClr val="lt1"/>
                </a:solidFill>
                <a:latin typeface="Inter Medium"/>
                <a:ea typeface="Inter Medium"/>
                <a:cs typeface="Inter Medium"/>
                <a:sym typeface="Inter Medium"/>
              </a:rPr>
            </a:br>
            <a:r>
              <a:rPr lang="en-US" sz="2400">
                <a:solidFill>
                  <a:schemeClr val="lt1"/>
                </a:solidFill>
                <a:latin typeface="Inter Medium"/>
                <a:ea typeface="Inter Medium"/>
                <a:cs typeface="Inter Medium"/>
                <a:sym typeface="Inter Medium"/>
              </a:rPr>
              <a:t>const squared = myArr.map((x) =&gt; x * x);</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87" name="Shape 2487"/>
        <p:cNvGrpSpPr/>
        <p:nvPr/>
      </p:nvGrpSpPr>
      <p:grpSpPr>
        <a:xfrm>
          <a:off x="0" y="0"/>
          <a:ext cx="0" cy="0"/>
          <a:chOff x="0" y="0"/>
          <a:chExt cx="0" cy="0"/>
        </a:xfrm>
      </p:grpSpPr>
      <p:sp>
        <p:nvSpPr>
          <p:cNvPr id="2488" name="Google Shape;2488;p351"/>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Array.map()  (3/3)</a:t>
            </a:r>
            <a:endParaRPr/>
          </a:p>
        </p:txBody>
      </p:sp>
      <p:pic>
        <p:nvPicPr>
          <p:cNvPr descr="Logo, icon&#10;&#10;Description automatically generated" id="2489" name="Google Shape;2489;p351"/>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90" name="Google Shape;2490;p351"/>
          <p:cNvSpPr txBox="1"/>
          <p:nvPr/>
        </p:nvSpPr>
        <p:spPr>
          <a:xfrm>
            <a:off x="472290" y="2442776"/>
            <a:ext cx="10762120" cy="1938992"/>
          </a:xfrm>
          <a:prstGeom prst="rect">
            <a:avLst/>
          </a:prstGeom>
          <a:noFill/>
          <a:ln>
            <a:noFill/>
          </a:ln>
        </p:spPr>
        <p:txBody>
          <a:bodyPr anchorCtr="0" anchor="t" bIns="45700" lIns="91425" spcFirstLastPara="1" rIns="91425" wrap="square" tIns="45700">
            <a:spAutoFit/>
          </a:bodyPr>
          <a:lstStyle/>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Since map() is a non-mutating method, it does not change the original array, myArr.</a:t>
            </a:r>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After the above code has run, the value of </a:t>
            </a:r>
            <a:r>
              <a:rPr b="1" lang="en-US" sz="2000">
                <a:solidFill>
                  <a:schemeClr val="dk1"/>
                </a:solidFill>
                <a:latin typeface="Calibri"/>
                <a:ea typeface="Calibri"/>
                <a:cs typeface="Calibri"/>
                <a:sym typeface="Calibri"/>
              </a:rPr>
              <a:t>myArr</a:t>
            </a:r>
            <a:r>
              <a:rPr lang="en-US" sz="2000">
                <a:solidFill>
                  <a:schemeClr val="dk1"/>
                </a:solidFill>
                <a:latin typeface="Calibri"/>
                <a:ea typeface="Calibri"/>
                <a:cs typeface="Calibri"/>
                <a:sym typeface="Calibri"/>
              </a:rPr>
              <a:t> will still be </a:t>
            </a:r>
            <a:r>
              <a:rPr b="1" lang="en-US" sz="2000">
                <a:solidFill>
                  <a:schemeClr val="dk1"/>
                </a:solidFill>
                <a:latin typeface="Calibri"/>
                <a:ea typeface="Calibri"/>
                <a:cs typeface="Calibri"/>
                <a:sym typeface="Calibri"/>
              </a:rPr>
              <a:t>[1, 2, 3]</a:t>
            </a:r>
            <a:r>
              <a:rPr lang="en-US" sz="2000">
                <a:solidFill>
                  <a:schemeClr val="dk1"/>
                </a:solidFill>
                <a:latin typeface="Calibri"/>
                <a:ea typeface="Calibri"/>
                <a:cs typeface="Calibri"/>
                <a:sym typeface="Calibri"/>
              </a:rPr>
              <a:t>, and the value of </a:t>
            </a:r>
            <a:r>
              <a:rPr b="1" lang="en-US" sz="2000">
                <a:solidFill>
                  <a:schemeClr val="dk1"/>
                </a:solidFill>
                <a:latin typeface="Calibri"/>
                <a:ea typeface="Calibri"/>
                <a:cs typeface="Calibri"/>
                <a:sym typeface="Calibri"/>
              </a:rPr>
              <a:t>squared</a:t>
            </a:r>
            <a:r>
              <a:rPr lang="en-US" sz="2000">
                <a:solidFill>
                  <a:schemeClr val="dk1"/>
                </a:solidFill>
                <a:latin typeface="Calibri"/>
                <a:ea typeface="Calibri"/>
                <a:cs typeface="Calibri"/>
                <a:sym typeface="Calibri"/>
              </a:rPr>
              <a:t> will be </a:t>
            </a:r>
            <a:r>
              <a:rPr b="1" lang="en-US" sz="2000">
                <a:solidFill>
                  <a:schemeClr val="dk1"/>
                </a:solidFill>
                <a:latin typeface="Calibri"/>
                <a:ea typeface="Calibri"/>
                <a:cs typeface="Calibri"/>
                <a:sym typeface="Calibri"/>
              </a:rPr>
              <a:t>[1, 4, 9].</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This is also an example of a </a:t>
            </a:r>
            <a:r>
              <a:rPr b="1" lang="en-US" sz="2000">
                <a:solidFill>
                  <a:schemeClr val="dk1"/>
                </a:solidFill>
                <a:latin typeface="Calibri"/>
                <a:ea typeface="Calibri"/>
                <a:cs typeface="Calibri"/>
                <a:sym typeface="Calibri"/>
              </a:rPr>
              <a:t>pure function</a:t>
            </a:r>
            <a:r>
              <a:rPr lang="en-US" sz="2000">
                <a:solidFill>
                  <a:schemeClr val="dk1"/>
                </a:solidFill>
                <a:latin typeface="Calibri"/>
                <a:ea typeface="Calibri"/>
                <a:cs typeface="Calibri"/>
                <a:sym typeface="Calibri"/>
              </a:rPr>
              <a:t>, which will always return the same outputs when given the same inputs and does not cause any side effects.</a:t>
            </a:r>
            <a:endParaRPr/>
          </a:p>
        </p:txBody>
      </p:sp>
      <p:sp>
        <p:nvSpPr>
          <p:cNvPr id="2491" name="Google Shape;2491;p351"/>
          <p:cNvSpPr/>
          <p:nvPr/>
        </p:nvSpPr>
        <p:spPr>
          <a:xfrm>
            <a:off x="2347855" y="1236750"/>
            <a:ext cx="6504743" cy="962781"/>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2" name="Google Shape;2492;p351"/>
          <p:cNvSpPr txBox="1"/>
          <p:nvPr/>
        </p:nvSpPr>
        <p:spPr>
          <a:xfrm>
            <a:off x="2511608" y="1302641"/>
            <a:ext cx="70109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Inter Medium"/>
                <a:ea typeface="Inter Medium"/>
                <a:cs typeface="Inter Medium"/>
                <a:sym typeface="Inter Medium"/>
              </a:rPr>
              <a:t>const myArr = [1, 2, 3];</a:t>
            </a:r>
            <a:br>
              <a:rPr lang="en-US" sz="2400">
                <a:solidFill>
                  <a:schemeClr val="lt1"/>
                </a:solidFill>
                <a:latin typeface="Inter Medium"/>
                <a:ea typeface="Inter Medium"/>
                <a:cs typeface="Inter Medium"/>
                <a:sym typeface="Inter Medium"/>
              </a:rPr>
            </a:br>
            <a:r>
              <a:rPr lang="en-US" sz="2400">
                <a:solidFill>
                  <a:schemeClr val="lt1"/>
                </a:solidFill>
                <a:latin typeface="Inter Medium"/>
                <a:ea typeface="Inter Medium"/>
                <a:cs typeface="Inter Medium"/>
                <a:sym typeface="Inter Medium"/>
              </a:rPr>
              <a:t>const squared = myArr.map((x) =&gt; x * x);</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6" name="Shape 2496"/>
        <p:cNvGrpSpPr/>
        <p:nvPr/>
      </p:nvGrpSpPr>
      <p:grpSpPr>
        <a:xfrm>
          <a:off x="0" y="0"/>
          <a:ext cx="0" cy="0"/>
          <a:chOff x="0" y="0"/>
          <a:chExt cx="0" cy="0"/>
        </a:xfrm>
      </p:grpSpPr>
      <p:sp>
        <p:nvSpPr>
          <p:cNvPr id="2497" name="Google Shape;2497;p352"/>
          <p:cNvSpPr/>
          <p:nvPr/>
        </p:nvSpPr>
        <p:spPr>
          <a:xfrm>
            <a:off x="5343100" y="0"/>
            <a:ext cx="6848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8" name="Google Shape;2498;p352"/>
          <p:cNvSpPr txBox="1"/>
          <p:nvPr/>
        </p:nvSpPr>
        <p:spPr>
          <a:xfrm>
            <a:off x="5980900" y="595167"/>
            <a:ext cx="6124800" cy="5590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function </a:t>
            </a:r>
            <a:r>
              <a:rPr lang="en-US" sz="1600">
                <a:solidFill>
                  <a:srgbClr val="BF7F7A"/>
                </a:solidFill>
                <a:latin typeface="Roboto Mono"/>
                <a:ea typeface="Roboto Mono"/>
                <a:cs typeface="Roboto Mono"/>
                <a:sym typeface="Roboto Mono"/>
              </a:rPr>
              <a:t>getWorkDone</a:t>
            </a:r>
            <a:r>
              <a:rPr lang="en-US"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a:t>
            </a:r>
            <a:r>
              <a:rPr lang="en-US" sz="1600">
                <a:solidFill>
                  <a:srgbClr val="9C7FA5"/>
                </a:solidFill>
                <a:latin typeface="Roboto Mono"/>
                <a:ea typeface="Roboto Mono"/>
                <a:cs typeface="Roboto Mono"/>
                <a:sym typeface="Roboto Mono"/>
              </a:rPr>
              <a:t>papers</a:t>
            </a:r>
            <a:r>
              <a:rPr lang="en-US" sz="1600">
                <a:solidFill>
                  <a:schemeClr val="lt1"/>
                </a:solidFill>
                <a:latin typeface="Roboto Mono"/>
                <a:ea typeface="Roboto Mono"/>
                <a:cs typeface="Roboto Mono"/>
                <a:sym typeface="Roboto Mono"/>
              </a:rPr>
              <a:t> = [</a:t>
            </a:r>
            <a:r>
              <a:rPr lang="en-US" sz="1600">
                <a:solidFill>
                  <a:srgbClr val="698BBC"/>
                </a:solidFill>
                <a:latin typeface="Roboto Mono"/>
                <a:ea typeface="Roboto Mono"/>
                <a:cs typeface="Roboto Mono"/>
                <a:sym typeface="Roboto Mono"/>
              </a:rPr>
              <a:t>'some'</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b="1" lang="en-US" sz="1600">
                <a:solidFill>
                  <a:srgbClr val="698BBC"/>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'papers'</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full = </a:t>
            </a:r>
            <a:r>
              <a:rPr lang="en-US" sz="1600">
                <a:solidFill>
                  <a:srgbClr val="9C7FA5"/>
                </a:solidFill>
                <a:latin typeface="Roboto Mono"/>
                <a:ea typeface="Roboto Mono"/>
                <a:cs typeface="Roboto Mono"/>
                <a:sym typeface="Roboto Mono"/>
              </a:rPr>
              <a:t>papers</a:t>
            </a:r>
            <a:r>
              <a:rPr lang="en-US" sz="1600">
                <a:solidFill>
                  <a:srgbClr val="C39169"/>
                </a:solidFill>
                <a:latin typeface="Roboto Mono"/>
                <a:ea typeface="Roboto Mono"/>
                <a:cs typeface="Roboto Mono"/>
                <a:sym typeface="Roboto Mono"/>
              </a:rPr>
              <a:t>.filter( </a:t>
            </a:r>
            <a:r>
              <a:rPr lang="en-US" sz="1600">
                <a:solidFill>
                  <a:srgbClr val="749F7B"/>
                </a:solidFill>
                <a:latin typeface="Roboto Mono"/>
                <a:ea typeface="Roboto Mono"/>
                <a:cs typeface="Roboto Mono"/>
                <a:sym typeface="Roboto Mono"/>
              </a:rPr>
              <a:t>isNotEmpty </a:t>
            </a:r>
            <a:r>
              <a:rPr lang="en-US" sz="1600">
                <a:solidFill>
                  <a:srgbClr val="C39169"/>
                </a:solidFill>
                <a:latin typeface="Roboto Mono"/>
                <a:ea typeface="Roboto Mono"/>
                <a:cs typeface="Roboto Mono"/>
                <a:sym typeface="Roboto Mono"/>
              </a:rPr>
              <a:t>)</a:t>
            </a:r>
            <a:endParaRPr sz="1600">
              <a:solidFill>
                <a:srgbClr val="C3916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const </a:t>
            </a:r>
            <a:r>
              <a:rPr lang="en-US" sz="1600">
                <a:solidFill>
                  <a:srgbClr val="749F7B"/>
                </a:solidFill>
                <a:latin typeface="Roboto Mono"/>
                <a:ea typeface="Roboto Mono"/>
                <a:cs typeface="Roboto Mono"/>
                <a:sym typeface="Roboto Mono"/>
              </a:rPr>
              <a:t>isNotEmpty = </a:t>
            </a:r>
            <a:r>
              <a:rPr lang="en-US" sz="1600">
                <a:solidFill>
                  <a:schemeClr val="lt1"/>
                </a:solidFill>
                <a:latin typeface="Roboto Mono"/>
                <a:ea typeface="Roboto Mono"/>
                <a:cs typeface="Roboto Mono"/>
                <a:sym typeface="Roboto Mono"/>
              </a:rPr>
              <a:t>(</a:t>
            </a:r>
            <a:r>
              <a:rPr lang="en-US" sz="1600">
                <a:solidFill>
                  <a:srgbClr val="698BBC"/>
                </a:solidFill>
                <a:latin typeface="Roboto Mono"/>
                <a:ea typeface="Roboto Mono"/>
                <a:cs typeface="Roboto Mono"/>
                <a:sym typeface="Roboto Mono"/>
              </a:rPr>
              <a:t>paper</a:t>
            </a:r>
            <a:r>
              <a:rPr lang="en-US" sz="1600">
                <a:solidFill>
                  <a:schemeClr val="lt1"/>
                </a:solidFill>
                <a:latin typeface="Roboto Mono"/>
                <a:ea typeface="Roboto Mono"/>
                <a:cs typeface="Roboto Mono"/>
                <a:sym typeface="Roboto Mono"/>
              </a:rPr>
              <a:t>) =&gt;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return </a:t>
            </a:r>
            <a:r>
              <a:rPr lang="en-US" sz="1600">
                <a:solidFill>
                  <a:srgbClr val="698BBC"/>
                </a:solidFill>
                <a:latin typeface="Roboto Mono"/>
                <a:ea typeface="Roboto Mono"/>
                <a:cs typeface="Roboto Mono"/>
                <a:sym typeface="Roboto Mono"/>
              </a:rPr>
              <a:t>paper</a:t>
            </a:r>
            <a:r>
              <a:rPr lang="en-US" sz="1600">
                <a:solidFill>
                  <a:schemeClr val="lt1"/>
                </a:solidFill>
                <a:latin typeface="Roboto Mono"/>
                <a:ea typeface="Roboto Mono"/>
                <a:cs typeface="Roboto Mono"/>
                <a:sym typeface="Roboto Mono"/>
              </a:rPr>
              <a:t> !==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a:t>
            </a:r>
            <a:br>
              <a:rPr lang="en-US" sz="1600">
                <a:solidFill>
                  <a:schemeClr val="lt1"/>
                </a:solidFill>
                <a:latin typeface="Roboto Mono"/>
                <a:ea typeface="Roboto Mono"/>
                <a:cs typeface="Roboto Mono"/>
                <a:sym typeface="Roboto Mono"/>
              </a:rPr>
            </a:br>
            <a:br>
              <a:rPr lang="en-US" sz="1600">
                <a:solidFill>
                  <a:schemeClr val="lt1"/>
                </a:solidFill>
                <a:latin typeface="Roboto Mono"/>
                <a:ea typeface="Roboto Mono"/>
                <a:cs typeface="Roboto Mono"/>
                <a:sym typeface="Roboto Mono"/>
              </a:rPr>
            </a:br>
            <a:r>
              <a:rPr lang="en-US" sz="1600">
                <a:solidFill>
                  <a:srgbClr val="A3A09C"/>
                </a:solidFill>
                <a:latin typeface="Roboto Mono"/>
                <a:ea typeface="Roboto Mono"/>
                <a:cs typeface="Roboto Mono"/>
                <a:sym typeface="Roboto Mono"/>
              </a:rPr>
              <a:t>// An </a:t>
            </a:r>
            <a:r>
              <a:rPr b="1" lang="en-US" sz="1600">
                <a:solidFill>
                  <a:srgbClr val="A3A09C"/>
                </a:solidFill>
                <a:latin typeface="Roboto Mono"/>
                <a:ea typeface="Roboto Mono"/>
                <a:cs typeface="Roboto Mono"/>
                <a:sym typeface="Roboto Mono"/>
              </a:rPr>
              <a:t>IMAGINARY</a:t>
            </a:r>
            <a:r>
              <a:rPr lang="en-US" sz="1600">
                <a:solidFill>
                  <a:srgbClr val="A3A09C"/>
                </a:solidFill>
                <a:latin typeface="Roboto Mono"/>
                <a:ea typeface="Roboto Mono"/>
                <a:cs typeface="Roboto Mono"/>
                <a:sym typeface="Roboto Mono"/>
              </a:rPr>
              <a:t> version of .filter()</a:t>
            </a:r>
            <a:endParaRPr sz="16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function </a:t>
            </a:r>
            <a:r>
              <a:rPr lang="en-US" sz="1600">
                <a:solidFill>
                  <a:srgbClr val="C39169"/>
                </a:solidFill>
                <a:latin typeface="Roboto Mono"/>
                <a:ea typeface="Roboto Mono"/>
                <a:cs typeface="Roboto Mono"/>
                <a:sym typeface="Roboto Mono"/>
              </a:rPr>
              <a:t>filter</a:t>
            </a:r>
            <a:r>
              <a:rPr lang="en-US" sz="1600">
                <a:solidFill>
                  <a:schemeClr val="lt1"/>
                </a:solidFill>
                <a:latin typeface="Roboto Mono"/>
                <a:ea typeface="Roboto Mono"/>
                <a:cs typeface="Roboto Mono"/>
                <a:sym typeface="Roboto Mono"/>
              </a:rPr>
              <a:t>(</a:t>
            </a:r>
            <a:r>
              <a:rPr lang="en-US" sz="1600">
                <a:solidFill>
                  <a:srgbClr val="9C7FA5"/>
                </a:solidFill>
                <a:latin typeface="Roboto Mono"/>
                <a:ea typeface="Roboto Mono"/>
                <a:cs typeface="Roboto Mono"/>
                <a:sym typeface="Roboto Mono"/>
              </a:rPr>
              <a:t>array</a:t>
            </a:r>
            <a:r>
              <a:rPr lang="en-US" sz="1600">
                <a:solidFill>
                  <a:schemeClr val="lt1"/>
                </a:solidFill>
                <a:latin typeface="Roboto Mono"/>
                <a:ea typeface="Roboto Mono"/>
                <a:cs typeface="Roboto Mono"/>
                <a:sym typeface="Roboto Mono"/>
              </a:rPr>
              <a:t>, </a:t>
            </a:r>
            <a:r>
              <a:rPr lang="en-US" sz="1600">
                <a:solidFill>
                  <a:srgbClr val="749F7B"/>
                </a:solidFill>
                <a:latin typeface="Roboto Mono"/>
                <a:ea typeface="Roboto Mono"/>
                <a:cs typeface="Roboto Mono"/>
                <a:sym typeface="Roboto Mono"/>
              </a:rPr>
              <a:t>callback</a:t>
            </a:r>
            <a:r>
              <a:rPr lang="en-US"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filteredArray =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for(const </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 of </a:t>
            </a:r>
            <a:r>
              <a:rPr lang="en-US" sz="1600">
                <a:solidFill>
                  <a:srgbClr val="9C7FA5"/>
                </a:solidFill>
                <a:latin typeface="Roboto Mono"/>
                <a:ea typeface="Roboto Mono"/>
                <a:cs typeface="Roboto Mono"/>
                <a:sym typeface="Roboto Mono"/>
              </a:rPr>
              <a:t>array</a:t>
            </a: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if(</a:t>
            </a:r>
            <a:r>
              <a:rPr lang="en-US" sz="1600">
                <a:solidFill>
                  <a:srgbClr val="7A9C80"/>
                </a:solidFill>
                <a:latin typeface="Roboto Mono"/>
                <a:ea typeface="Roboto Mono"/>
                <a:cs typeface="Roboto Mono"/>
                <a:sym typeface="Roboto Mono"/>
              </a:rPr>
              <a:t>callback</a:t>
            </a:r>
            <a:r>
              <a:rPr lang="en-US" sz="1600">
                <a:solidFill>
                  <a:schemeClr val="lt1"/>
                </a:solidFill>
                <a:latin typeface="Roboto Mono"/>
                <a:ea typeface="Roboto Mono"/>
                <a:cs typeface="Roboto Mono"/>
                <a:sym typeface="Roboto Mono"/>
              </a:rPr>
              <a:t>(</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filteredArray.push(</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return filteredArray</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p:txBody>
      </p:sp>
      <p:sp>
        <p:nvSpPr>
          <p:cNvPr id="2499" name="Google Shape;2499;p352"/>
          <p:cNvSpPr/>
          <p:nvPr/>
        </p:nvSpPr>
        <p:spPr>
          <a:xfrm>
            <a:off x="5363567" y="10233"/>
            <a:ext cx="68283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2500" name="Google Shape;2500;p352"/>
          <p:cNvSpPr txBox="1"/>
          <p:nvPr/>
        </p:nvSpPr>
        <p:spPr>
          <a:xfrm>
            <a:off x="5466333" y="595167"/>
            <a:ext cx="514500" cy="5873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10</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20</a:t>
            </a:r>
            <a:endParaRPr sz="1600">
              <a:solidFill>
                <a:srgbClr val="515353"/>
              </a:solidFill>
              <a:latin typeface="Roboto Mono"/>
              <a:ea typeface="Roboto Mono"/>
              <a:cs typeface="Roboto Mono"/>
              <a:sym typeface="Roboto Mono"/>
            </a:endParaRPr>
          </a:p>
        </p:txBody>
      </p:sp>
      <p:sp>
        <p:nvSpPr>
          <p:cNvPr id="2501" name="Google Shape;2501;p352"/>
          <p:cNvSpPr/>
          <p:nvPr/>
        </p:nvSpPr>
        <p:spPr>
          <a:xfrm>
            <a:off x="53635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2502" name="Google Shape;2502;p352"/>
          <p:cNvSpPr txBox="1"/>
          <p:nvPr/>
        </p:nvSpPr>
        <p:spPr>
          <a:xfrm>
            <a:off x="342000" y="1958100"/>
            <a:ext cx="4602300" cy="3831900"/>
          </a:xfrm>
          <a:prstGeom prst="rect">
            <a:avLst/>
          </a:prstGeom>
          <a:solidFill>
            <a:schemeClr val="lt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chemeClr val="dk2"/>
                </a:solidFill>
                <a:latin typeface="Roboto"/>
                <a:ea typeface="Roboto"/>
                <a:cs typeface="Roboto"/>
                <a:sym typeface="Roboto"/>
              </a:rPr>
              <a:t>The</a:t>
            </a:r>
            <a:r>
              <a:rPr b="1" lang="en-US" sz="1700">
                <a:solidFill>
                  <a:schemeClr val="dk2"/>
                </a:solidFill>
                <a:latin typeface="Roboto"/>
                <a:ea typeface="Roboto"/>
                <a:cs typeface="Roboto"/>
                <a:sym typeface="Roboto"/>
              </a:rPr>
              <a:t> </a:t>
            </a:r>
            <a:r>
              <a:rPr b="1" lang="en-US" sz="1700">
                <a:solidFill>
                  <a:schemeClr val="accent4"/>
                </a:solidFill>
                <a:latin typeface="Roboto"/>
                <a:ea typeface="Roboto"/>
                <a:cs typeface="Roboto"/>
                <a:sym typeface="Roboto"/>
              </a:rPr>
              <a:t>Boss</a:t>
            </a:r>
            <a:r>
              <a:rPr lang="en-US" sz="1700">
                <a:solidFill>
                  <a:schemeClr val="dk2"/>
                </a:solidFill>
                <a:latin typeface="Roboto"/>
                <a:ea typeface="Roboto"/>
                <a:cs typeface="Roboto"/>
                <a:sym typeface="Roboto"/>
              </a:rPr>
              <a:t> needs some </a:t>
            </a:r>
            <a:r>
              <a:rPr b="1" lang="en-US" sz="1700">
                <a:solidFill>
                  <a:schemeClr val="accent3"/>
                </a:solidFill>
                <a:latin typeface="Roboto"/>
                <a:ea typeface="Roboto"/>
                <a:cs typeface="Roboto"/>
                <a:sym typeface="Roboto"/>
              </a:rPr>
              <a:t>papers</a:t>
            </a:r>
            <a:r>
              <a:rPr lang="en-US" sz="1700">
                <a:solidFill>
                  <a:schemeClr val="dk2"/>
                </a:solidFill>
                <a:latin typeface="Roboto"/>
                <a:ea typeface="Roboto"/>
                <a:cs typeface="Roboto"/>
                <a:sym typeface="Roboto"/>
              </a:rPr>
              <a:t> sorted through to get rid of the empty ones.</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US" sz="1700">
                <a:solidFill>
                  <a:schemeClr val="dk2"/>
                </a:solidFill>
                <a:latin typeface="Roboto"/>
                <a:ea typeface="Roboto"/>
                <a:cs typeface="Roboto"/>
                <a:sym typeface="Roboto"/>
              </a:rPr>
              <a:t>The</a:t>
            </a:r>
            <a:r>
              <a:rPr b="1" lang="en-US" sz="1700">
                <a:solidFill>
                  <a:schemeClr val="dk2"/>
                </a:solidFill>
                <a:latin typeface="Roboto"/>
                <a:ea typeface="Roboto"/>
                <a:cs typeface="Roboto"/>
                <a:sym typeface="Roboto"/>
              </a:rPr>
              <a:t> </a:t>
            </a:r>
            <a:r>
              <a:rPr b="1" lang="en-US" sz="1700">
                <a:solidFill>
                  <a:schemeClr val="accent4"/>
                </a:solidFill>
                <a:latin typeface="Roboto"/>
                <a:ea typeface="Roboto"/>
                <a:cs typeface="Roboto"/>
                <a:sym typeface="Roboto"/>
              </a:rPr>
              <a:t>Boss</a:t>
            </a:r>
            <a:r>
              <a:rPr lang="en-US" sz="1700">
                <a:solidFill>
                  <a:schemeClr val="accent1"/>
                </a:solidFill>
                <a:latin typeface="Roboto"/>
                <a:ea typeface="Roboto"/>
                <a:cs typeface="Roboto"/>
                <a:sym typeface="Roboto"/>
              </a:rPr>
              <a:t> </a:t>
            </a:r>
            <a:r>
              <a:rPr lang="en-US" sz="1700">
                <a:solidFill>
                  <a:schemeClr val="dk2"/>
                </a:solidFill>
                <a:latin typeface="Roboto"/>
                <a:ea typeface="Roboto"/>
                <a:cs typeface="Roboto"/>
                <a:sym typeface="Roboto"/>
              </a:rPr>
              <a:t>doesn’t want to do it himself, so he asks the</a:t>
            </a:r>
            <a:r>
              <a:rPr b="1" lang="en-US" sz="1700">
                <a:solidFill>
                  <a:schemeClr val="dk2"/>
                </a:solidFill>
                <a:latin typeface="Roboto"/>
                <a:ea typeface="Roboto"/>
                <a:cs typeface="Roboto"/>
                <a:sym typeface="Roboto"/>
              </a:rPr>
              <a:t> </a:t>
            </a:r>
            <a:r>
              <a:rPr b="1" lang="en-US" sz="1700">
                <a:solidFill>
                  <a:schemeClr val="accent5"/>
                </a:solidFill>
                <a:latin typeface="Roboto"/>
                <a:ea typeface="Roboto"/>
                <a:cs typeface="Roboto"/>
                <a:sym typeface="Roboto"/>
              </a:rPr>
              <a:t>Intern</a:t>
            </a:r>
            <a:r>
              <a:rPr lang="en-US" sz="1700">
                <a:solidFill>
                  <a:schemeClr val="dk2"/>
                </a:solidFill>
                <a:latin typeface="Roboto"/>
                <a:ea typeface="Roboto"/>
                <a:cs typeface="Roboto"/>
                <a:sym typeface="Roboto"/>
              </a:rPr>
              <a:t> to do it, and tells him to ask </a:t>
            </a:r>
            <a:r>
              <a:rPr b="1" lang="en-US" sz="1700">
                <a:solidFill>
                  <a:schemeClr val="accent2"/>
                </a:solidFill>
                <a:latin typeface="Roboto"/>
                <a:ea typeface="Roboto"/>
                <a:cs typeface="Roboto"/>
                <a:sym typeface="Roboto"/>
              </a:rPr>
              <a:t>Bob</a:t>
            </a:r>
            <a:r>
              <a:rPr lang="en-US" sz="1700">
                <a:solidFill>
                  <a:schemeClr val="dk2"/>
                </a:solidFill>
                <a:latin typeface="Roboto"/>
                <a:ea typeface="Roboto"/>
                <a:cs typeface="Roboto"/>
                <a:sym typeface="Roboto"/>
              </a:rPr>
              <a:t> which ones to keep and which ones to get rid of.</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US" sz="1700">
                <a:solidFill>
                  <a:schemeClr val="dk2"/>
                </a:solidFill>
                <a:latin typeface="Roboto"/>
                <a:ea typeface="Roboto"/>
                <a:cs typeface="Roboto"/>
                <a:sym typeface="Roboto"/>
              </a:rPr>
              <a:t>The </a:t>
            </a:r>
            <a:r>
              <a:rPr b="1" lang="en-US" sz="1700">
                <a:solidFill>
                  <a:schemeClr val="accent5"/>
                </a:solidFill>
                <a:latin typeface="Roboto"/>
                <a:ea typeface="Roboto"/>
                <a:cs typeface="Roboto"/>
                <a:sym typeface="Roboto"/>
              </a:rPr>
              <a:t>Intern</a:t>
            </a:r>
            <a:r>
              <a:rPr lang="en-US" sz="1700">
                <a:solidFill>
                  <a:schemeClr val="accent5"/>
                </a:solidFill>
                <a:latin typeface="Roboto"/>
                <a:ea typeface="Roboto"/>
                <a:cs typeface="Roboto"/>
                <a:sym typeface="Roboto"/>
              </a:rPr>
              <a:t> </a:t>
            </a:r>
            <a:r>
              <a:rPr lang="en-US" sz="1700">
                <a:solidFill>
                  <a:schemeClr val="dk2"/>
                </a:solidFill>
                <a:latin typeface="Roboto"/>
                <a:ea typeface="Roboto"/>
                <a:cs typeface="Roboto"/>
                <a:sym typeface="Roboto"/>
              </a:rPr>
              <a:t>checks each </a:t>
            </a:r>
            <a:r>
              <a:rPr b="1" lang="en-US" sz="1700">
                <a:solidFill>
                  <a:schemeClr val="accent1"/>
                </a:solidFill>
                <a:latin typeface="Roboto"/>
                <a:ea typeface="Roboto"/>
                <a:cs typeface="Roboto"/>
                <a:sym typeface="Roboto"/>
              </a:rPr>
              <a:t>paper</a:t>
            </a:r>
            <a:r>
              <a:rPr lang="en-US" sz="1700">
                <a:solidFill>
                  <a:schemeClr val="dk2"/>
                </a:solidFill>
                <a:latin typeface="Roboto"/>
                <a:ea typeface="Roboto"/>
                <a:cs typeface="Roboto"/>
                <a:sym typeface="Roboto"/>
              </a:rPr>
              <a:t> and brings it to </a:t>
            </a:r>
            <a:r>
              <a:rPr b="1" lang="en-US" sz="1700">
                <a:solidFill>
                  <a:srgbClr val="448056"/>
                </a:solidFill>
                <a:latin typeface="Roboto"/>
                <a:ea typeface="Roboto"/>
                <a:cs typeface="Roboto"/>
                <a:sym typeface="Roboto"/>
              </a:rPr>
              <a:t>Bob</a:t>
            </a:r>
            <a:r>
              <a:rPr lang="en-US" sz="1700">
                <a:solidFill>
                  <a:srgbClr val="448056"/>
                </a:solidFill>
                <a:latin typeface="Roboto"/>
                <a:ea typeface="Roboto"/>
                <a:cs typeface="Roboto"/>
                <a:sym typeface="Roboto"/>
              </a:rPr>
              <a:t> </a:t>
            </a:r>
            <a:r>
              <a:rPr lang="en-US" sz="1700">
                <a:solidFill>
                  <a:schemeClr val="dk2"/>
                </a:solidFill>
                <a:latin typeface="Roboto"/>
                <a:ea typeface="Roboto"/>
                <a:cs typeface="Roboto"/>
                <a:sym typeface="Roboto"/>
              </a:rPr>
              <a:t>who tells him yes or no for each paper. </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US" sz="1700">
                <a:solidFill>
                  <a:schemeClr val="dk2"/>
                </a:solidFill>
                <a:latin typeface="Roboto"/>
                <a:ea typeface="Roboto"/>
                <a:cs typeface="Roboto"/>
                <a:sym typeface="Roboto"/>
              </a:rPr>
              <a:t>The </a:t>
            </a:r>
            <a:r>
              <a:rPr b="1" lang="en-US" sz="1700">
                <a:solidFill>
                  <a:schemeClr val="accent5"/>
                </a:solidFill>
                <a:latin typeface="Roboto"/>
                <a:ea typeface="Roboto"/>
                <a:cs typeface="Roboto"/>
                <a:sym typeface="Roboto"/>
              </a:rPr>
              <a:t>Intern</a:t>
            </a:r>
            <a:r>
              <a:rPr lang="en-US" sz="1700">
                <a:solidFill>
                  <a:schemeClr val="dk2"/>
                </a:solidFill>
                <a:latin typeface="Roboto"/>
                <a:ea typeface="Roboto"/>
                <a:cs typeface="Roboto"/>
                <a:sym typeface="Roboto"/>
              </a:rPr>
              <a:t> makes a new pile of all the yeses and returns them back to the </a:t>
            </a:r>
            <a:r>
              <a:rPr b="1" lang="en-US" sz="1700">
                <a:solidFill>
                  <a:schemeClr val="accent4"/>
                </a:solidFill>
                <a:latin typeface="Roboto"/>
                <a:ea typeface="Roboto"/>
                <a:cs typeface="Roboto"/>
                <a:sym typeface="Roboto"/>
              </a:rPr>
              <a:t>Boss</a:t>
            </a:r>
            <a:r>
              <a:rPr lang="en-US" sz="1700">
                <a:solidFill>
                  <a:schemeClr val="dk2"/>
                </a:solidFill>
                <a:latin typeface="Roboto"/>
                <a:ea typeface="Roboto"/>
                <a:cs typeface="Roboto"/>
                <a:sym typeface="Roboto"/>
              </a:rPr>
              <a:t>.</a:t>
            </a:r>
            <a:endParaRPr sz="1900">
              <a:solidFill>
                <a:schemeClr val="dk2"/>
              </a:solidFill>
              <a:latin typeface="Roboto"/>
              <a:ea typeface="Roboto"/>
              <a:cs typeface="Roboto"/>
              <a:sym typeface="Roboto"/>
            </a:endParaRPr>
          </a:p>
        </p:txBody>
      </p:sp>
      <p:sp>
        <p:nvSpPr>
          <p:cNvPr id="2503" name="Google Shape;2503;p352"/>
          <p:cNvSpPr/>
          <p:nvPr/>
        </p:nvSpPr>
        <p:spPr>
          <a:xfrm>
            <a:off x="200" y="402733"/>
            <a:ext cx="54627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4" name="Google Shape;2504;p352"/>
          <p:cNvSpPr txBox="1"/>
          <p:nvPr>
            <p:ph idx="4294967295" type="title"/>
          </p:nvPr>
        </p:nvSpPr>
        <p:spPr>
          <a:xfrm>
            <a:off x="288333" y="575533"/>
            <a:ext cx="48528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Bob the Callback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8" name="Shape 2508"/>
        <p:cNvGrpSpPr/>
        <p:nvPr/>
      </p:nvGrpSpPr>
      <p:grpSpPr>
        <a:xfrm>
          <a:off x="0" y="0"/>
          <a:ext cx="0" cy="0"/>
          <a:chOff x="0" y="0"/>
          <a:chExt cx="0" cy="0"/>
        </a:xfrm>
      </p:grpSpPr>
      <p:sp>
        <p:nvSpPr>
          <p:cNvPr id="2509" name="Google Shape;2509;p353"/>
          <p:cNvSpPr/>
          <p:nvPr/>
        </p:nvSpPr>
        <p:spPr>
          <a:xfrm>
            <a:off x="5343100" y="0"/>
            <a:ext cx="6848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0" name="Google Shape;2510;p353"/>
          <p:cNvSpPr txBox="1"/>
          <p:nvPr/>
        </p:nvSpPr>
        <p:spPr>
          <a:xfrm>
            <a:off x="5980900" y="595167"/>
            <a:ext cx="6124800" cy="5590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function </a:t>
            </a:r>
            <a:r>
              <a:rPr lang="en-US" sz="1600">
                <a:solidFill>
                  <a:srgbClr val="BF7F7A"/>
                </a:solidFill>
                <a:latin typeface="Roboto Mono"/>
                <a:ea typeface="Roboto Mono"/>
                <a:cs typeface="Roboto Mono"/>
                <a:sym typeface="Roboto Mono"/>
              </a:rPr>
              <a:t>getWorkDone</a:t>
            </a:r>
            <a:r>
              <a:rPr lang="en-US"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a:t>
            </a:r>
            <a:r>
              <a:rPr lang="en-US" sz="1600">
                <a:solidFill>
                  <a:srgbClr val="9C7FA5"/>
                </a:solidFill>
                <a:latin typeface="Roboto Mono"/>
                <a:ea typeface="Roboto Mono"/>
                <a:cs typeface="Roboto Mono"/>
                <a:sym typeface="Roboto Mono"/>
              </a:rPr>
              <a:t>papers</a:t>
            </a:r>
            <a:r>
              <a:rPr lang="en-US" sz="1600">
                <a:solidFill>
                  <a:schemeClr val="lt1"/>
                </a:solidFill>
                <a:latin typeface="Roboto Mono"/>
                <a:ea typeface="Roboto Mono"/>
                <a:cs typeface="Roboto Mono"/>
                <a:sym typeface="Roboto Mono"/>
              </a:rPr>
              <a:t> = [</a:t>
            </a:r>
            <a:r>
              <a:rPr lang="en-US" sz="1600">
                <a:solidFill>
                  <a:srgbClr val="698BBC"/>
                </a:solidFill>
                <a:latin typeface="Roboto Mono"/>
                <a:ea typeface="Roboto Mono"/>
                <a:cs typeface="Roboto Mono"/>
                <a:sym typeface="Roboto Mono"/>
              </a:rPr>
              <a:t>'some'</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'papers'</a:t>
            </a:r>
            <a:r>
              <a:rPr lang="en-US" sz="1600">
                <a:solidFill>
                  <a:schemeClr val="lt1"/>
                </a:solidFill>
                <a:latin typeface="Roboto Mono"/>
                <a:ea typeface="Roboto Mono"/>
                <a:cs typeface="Roboto Mono"/>
                <a:sym typeface="Roboto Mono"/>
              </a:rPr>
              <a:t>,</a:t>
            </a:r>
            <a:r>
              <a:rPr lang="en-US" sz="1600">
                <a:solidFill>
                  <a:srgbClr val="B85741"/>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full = </a:t>
            </a:r>
            <a:r>
              <a:rPr lang="en-US" sz="1600">
                <a:solidFill>
                  <a:srgbClr val="9C7FA5"/>
                </a:solidFill>
                <a:latin typeface="Roboto Mono"/>
                <a:ea typeface="Roboto Mono"/>
                <a:cs typeface="Roboto Mono"/>
                <a:sym typeface="Roboto Mono"/>
              </a:rPr>
              <a:t>papers</a:t>
            </a:r>
            <a:r>
              <a:rPr lang="en-US" sz="1600">
                <a:solidFill>
                  <a:srgbClr val="C39169"/>
                </a:solidFill>
                <a:latin typeface="Roboto Mono"/>
                <a:ea typeface="Roboto Mono"/>
                <a:cs typeface="Roboto Mono"/>
                <a:sym typeface="Roboto Mono"/>
              </a:rPr>
              <a:t>.filter( </a:t>
            </a:r>
            <a:r>
              <a:rPr lang="en-US" sz="1600">
                <a:solidFill>
                  <a:srgbClr val="698BBC"/>
                </a:solidFill>
                <a:latin typeface="Roboto Mono"/>
                <a:ea typeface="Roboto Mono"/>
                <a:cs typeface="Roboto Mono"/>
                <a:sym typeface="Roboto Mono"/>
              </a:rPr>
              <a:t>p</a:t>
            </a:r>
            <a:r>
              <a:rPr lang="en-US" sz="1600">
                <a:solidFill>
                  <a:srgbClr val="749F7B"/>
                </a:solidFill>
                <a:latin typeface="Roboto Mono"/>
                <a:ea typeface="Roboto Mono"/>
                <a:cs typeface="Roboto Mono"/>
                <a:sym typeface="Roboto Mono"/>
              </a:rPr>
              <a:t> =&gt; </a:t>
            </a:r>
            <a:r>
              <a:rPr lang="en-US" sz="1600">
                <a:solidFill>
                  <a:srgbClr val="698BBC"/>
                </a:solidFill>
                <a:latin typeface="Roboto Mono"/>
                <a:ea typeface="Roboto Mono"/>
                <a:cs typeface="Roboto Mono"/>
                <a:sym typeface="Roboto Mono"/>
              </a:rPr>
              <a:t>p</a:t>
            </a:r>
            <a:r>
              <a:rPr lang="en-US" sz="1600">
                <a:solidFill>
                  <a:srgbClr val="749F7B"/>
                </a:solidFill>
                <a:latin typeface="Roboto Mono"/>
                <a:ea typeface="Roboto Mono"/>
                <a:cs typeface="Roboto Mono"/>
                <a:sym typeface="Roboto Mono"/>
              </a:rPr>
              <a:t> !== '' </a:t>
            </a:r>
            <a:r>
              <a:rPr lang="en-US" sz="1600">
                <a:solidFill>
                  <a:srgbClr val="C39169"/>
                </a:solidFill>
                <a:latin typeface="Roboto Mono"/>
                <a:ea typeface="Roboto Mono"/>
                <a:cs typeface="Roboto Mono"/>
                <a:sym typeface="Roboto Mono"/>
              </a:rPr>
              <a:t>)</a:t>
            </a:r>
            <a:endParaRPr sz="1600">
              <a:solidFill>
                <a:srgbClr val="C3916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a:t>
            </a:r>
            <a:br>
              <a:rPr lang="en-US" sz="1600">
                <a:solidFill>
                  <a:schemeClr val="lt1"/>
                </a:solidFill>
                <a:latin typeface="Roboto Mono"/>
                <a:ea typeface="Roboto Mono"/>
                <a:cs typeface="Roboto Mono"/>
                <a:sym typeface="Roboto Mono"/>
              </a:rPr>
            </a:br>
            <a:br>
              <a:rPr lang="en-US" sz="1600">
                <a:solidFill>
                  <a:schemeClr val="lt1"/>
                </a:solidFill>
                <a:latin typeface="Roboto Mono"/>
                <a:ea typeface="Roboto Mono"/>
                <a:cs typeface="Roboto Mono"/>
                <a:sym typeface="Roboto Mono"/>
              </a:rPr>
            </a:b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A3A09C"/>
                </a:solidFill>
                <a:latin typeface="Roboto Mono"/>
                <a:ea typeface="Roboto Mono"/>
                <a:cs typeface="Roboto Mono"/>
                <a:sym typeface="Roboto Mono"/>
              </a:rPr>
              <a:t>// An </a:t>
            </a:r>
            <a:r>
              <a:rPr b="1" lang="en-US" sz="1600">
                <a:solidFill>
                  <a:srgbClr val="A3A09C"/>
                </a:solidFill>
                <a:latin typeface="Roboto Mono"/>
                <a:ea typeface="Roboto Mono"/>
                <a:cs typeface="Roboto Mono"/>
                <a:sym typeface="Roboto Mono"/>
              </a:rPr>
              <a:t>IMAGINARY</a:t>
            </a:r>
            <a:r>
              <a:rPr lang="en-US" sz="1600">
                <a:solidFill>
                  <a:srgbClr val="A3A09C"/>
                </a:solidFill>
                <a:latin typeface="Roboto Mono"/>
                <a:ea typeface="Roboto Mono"/>
                <a:cs typeface="Roboto Mono"/>
                <a:sym typeface="Roboto Mono"/>
              </a:rPr>
              <a:t> version of .filter()</a:t>
            </a:r>
            <a:endParaRPr sz="16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function </a:t>
            </a:r>
            <a:r>
              <a:rPr lang="en-US" sz="1600">
                <a:solidFill>
                  <a:srgbClr val="C39169"/>
                </a:solidFill>
                <a:latin typeface="Roboto Mono"/>
                <a:ea typeface="Roboto Mono"/>
                <a:cs typeface="Roboto Mono"/>
                <a:sym typeface="Roboto Mono"/>
              </a:rPr>
              <a:t>filter</a:t>
            </a:r>
            <a:r>
              <a:rPr lang="en-US" sz="1600">
                <a:solidFill>
                  <a:schemeClr val="lt1"/>
                </a:solidFill>
                <a:latin typeface="Roboto Mono"/>
                <a:ea typeface="Roboto Mono"/>
                <a:cs typeface="Roboto Mono"/>
                <a:sym typeface="Roboto Mono"/>
              </a:rPr>
              <a:t>(</a:t>
            </a:r>
            <a:r>
              <a:rPr lang="en-US" sz="1600">
                <a:solidFill>
                  <a:srgbClr val="9C7FA5"/>
                </a:solidFill>
                <a:latin typeface="Roboto Mono"/>
                <a:ea typeface="Roboto Mono"/>
                <a:cs typeface="Roboto Mono"/>
                <a:sym typeface="Roboto Mono"/>
              </a:rPr>
              <a:t>array</a:t>
            </a:r>
            <a:r>
              <a:rPr lang="en-US" sz="1600">
                <a:solidFill>
                  <a:schemeClr val="lt1"/>
                </a:solidFill>
                <a:latin typeface="Roboto Mono"/>
                <a:ea typeface="Roboto Mono"/>
                <a:cs typeface="Roboto Mono"/>
                <a:sym typeface="Roboto Mono"/>
              </a:rPr>
              <a:t>, </a:t>
            </a:r>
            <a:r>
              <a:rPr lang="en-US" sz="1600">
                <a:solidFill>
                  <a:srgbClr val="749F7B"/>
                </a:solidFill>
                <a:latin typeface="Roboto Mono"/>
                <a:ea typeface="Roboto Mono"/>
                <a:cs typeface="Roboto Mono"/>
                <a:sym typeface="Roboto Mono"/>
              </a:rPr>
              <a:t>callback</a:t>
            </a:r>
            <a:r>
              <a:rPr lang="en-US"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const filteredArray = []</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    for(const </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 of </a:t>
            </a:r>
            <a:r>
              <a:rPr lang="en-US" sz="1600">
                <a:solidFill>
                  <a:srgbClr val="9C7FA5"/>
                </a:solidFill>
                <a:latin typeface="Roboto Mono"/>
                <a:ea typeface="Roboto Mono"/>
                <a:cs typeface="Roboto Mono"/>
                <a:sym typeface="Roboto Mono"/>
              </a:rPr>
              <a:t>array</a:t>
            </a: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if(</a:t>
            </a:r>
            <a:r>
              <a:rPr lang="en-US" sz="1600">
                <a:solidFill>
                  <a:srgbClr val="7A9C80"/>
                </a:solidFill>
                <a:latin typeface="Roboto Mono"/>
                <a:ea typeface="Roboto Mono"/>
                <a:cs typeface="Roboto Mono"/>
                <a:sym typeface="Roboto Mono"/>
              </a:rPr>
              <a:t>callback</a:t>
            </a:r>
            <a:r>
              <a:rPr lang="en-US" sz="1600">
                <a:solidFill>
                  <a:schemeClr val="lt1"/>
                </a:solidFill>
                <a:latin typeface="Roboto Mono"/>
                <a:ea typeface="Roboto Mono"/>
                <a:cs typeface="Roboto Mono"/>
                <a:sym typeface="Roboto Mono"/>
              </a:rPr>
              <a:t>(</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filteredArray.push(</a:t>
            </a:r>
            <a:r>
              <a:rPr lang="en-US" sz="1600">
                <a:solidFill>
                  <a:srgbClr val="698BBC"/>
                </a:solidFill>
                <a:latin typeface="Roboto Mono"/>
                <a:ea typeface="Roboto Mono"/>
                <a:cs typeface="Roboto Mono"/>
                <a:sym typeface="Roboto Mono"/>
              </a:rPr>
              <a:t>item</a:t>
            </a:r>
            <a:r>
              <a:rPr lang="en-US" sz="1600">
                <a:solidFill>
                  <a:schemeClr val="lt1"/>
                </a:solidFill>
                <a:latin typeface="Roboto Mono"/>
                <a:ea typeface="Roboto Mono"/>
                <a:cs typeface="Roboto Mono"/>
                <a:sym typeface="Roboto Mono"/>
              </a:rPr>
              <a:t>)</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a:t>
            </a:r>
            <a:br>
              <a:rPr lang="en-US" sz="1600">
                <a:solidFill>
                  <a:schemeClr val="lt1"/>
                </a:solidFill>
                <a:latin typeface="Roboto Mono"/>
                <a:ea typeface="Roboto Mono"/>
                <a:cs typeface="Roboto Mono"/>
                <a:sym typeface="Roboto Mono"/>
              </a:rPr>
            </a:br>
            <a:r>
              <a:rPr lang="en-US" sz="1600">
                <a:solidFill>
                  <a:schemeClr val="lt1"/>
                </a:solidFill>
                <a:latin typeface="Roboto Mono"/>
                <a:ea typeface="Roboto Mono"/>
                <a:cs typeface="Roboto Mono"/>
                <a:sym typeface="Roboto Mono"/>
              </a:rPr>
              <a:t>    return filteredArray</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p:txBody>
      </p:sp>
      <p:sp>
        <p:nvSpPr>
          <p:cNvPr id="2511" name="Google Shape;2511;p353"/>
          <p:cNvSpPr/>
          <p:nvPr/>
        </p:nvSpPr>
        <p:spPr>
          <a:xfrm>
            <a:off x="5363567" y="10233"/>
            <a:ext cx="68283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2512" name="Google Shape;2512;p353"/>
          <p:cNvSpPr txBox="1"/>
          <p:nvPr/>
        </p:nvSpPr>
        <p:spPr>
          <a:xfrm>
            <a:off x="5466333" y="595167"/>
            <a:ext cx="514500" cy="5873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10</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20</a:t>
            </a:r>
            <a:endParaRPr sz="1600">
              <a:solidFill>
                <a:srgbClr val="515353"/>
              </a:solidFill>
              <a:latin typeface="Roboto Mono"/>
              <a:ea typeface="Roboto Mono"/>
              <a:cs typeface="Roboto Mono"/>
              <a:sym typeface="Roboto Mono"/>
            </a:endParaRPr>
          </a:p>
        </p:txBody>
      </p:sp>
      <p:sp>
        <p:nvSpPr>
          <p:cNvPr id="2513" name="Google Shape;2513;p353"/>
          <p:cNvSpPr/>
          <p:nvPr/>
        </p:nvSpPr>
        <p:spPr>
          <a:xfrm>
            <a:off x="53635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2514" name="Google Shape;2514;p353"/>
          <p:cNvSpPr txBox="1"/>
          <p:nvPr/>
        </p:nvSpPr>
        <p:spPr>
          <a:xfrm>
            <a:off x="342000" y="1958100"/>
            <a:ext cx="4602300" cy="3831900"/>
          </a:xfrm>
          <a:prstGeom prst="rect">
            <a:avLst/>
          </a:prstGeom>
          <a:solidFill>
            <a:schemeClr val="lt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chemeClr val="dk2"/>
                </a:solidFill>
                <a:latin typeface="Roboto"/>
                <a:ea typeface="Roboto"/>
                <a:cs typeface="Roboto"/>
                <a:sym typeface="Roboto"/>
              </a:rPr>
              <a:t>The</a:t>
            </a:r>
            <a:r>
              <a:rPr b="1" lang="en-US" sz="1700">
                <a:solidFill>
                  <a:schemeClr val="dk2"/>
                </a:solidFill>
                <a:latin typeface="Roboto"/>
                <a:ea typeface="Roboto"/>
                <a:cs typeface="Roboto"/>
                <a:sym typeface="Roboto"/>
              </a:rPr>
              <a:t> </a:t>
            </a:r>
            <a:r>
              <a:rPr b="1" lang="en-US" sz="1700">
                <a:solidFill>
                  <a:schemeClr val="accent4"/>
                </a:solidFill>
                <a:latin typeface="Roboto"/>
                <a:ea typeface="Roboto"/>
                <a:cs typeface="Roboto"/>
                <a:sym typeface="Roboto"/>
              </a:rPr>
              <a:t>Boss</a:t>
            </a:r>
            <a:r>
              <a:rPr lang="en-US" sz="1700">
                <a:solidFill>
                  <a:schemeClr val="dk2"/>
                </a:solidFill>
                <a:latin typeface="Roboto"/>
                <a:ea typeface="Roboto"/>
                <a:cs typeface="Roboto"/>
                <a:sym typeface="Roboto"/>
              </a:rPr>
              <a:t> needs some </a:t>
            </a:r>
            <a:r>
              <a:rPr b="1" lang="en-US" sz="1700">
                <a:solidFill>
                  <a:schemeClr val="accent3"/>
                </a:solidFill>
                <a:latin typeface="Roboto"/>
                <a:ea typeface="Roboto"/>
                <a:cs typeface="Roboto"/>
                <a:sym typeface="Roboto"/>
              </a:rPr>
              <a:t>papers</a:t>
            </a:r>
            <a:r>
              <a:rPr lang="en-US" sz="1700">
                <a:solidFill>
                  <a:schemeClr val="dk2"/>
                </a:solidFill>
                <a:latin typeface="Roboto"/>
                <a:ea typeface="Roboto"/>
                <a:cs typeface="Roboto"/>
                <a:sym typeface="Roboto"/>
              </a:rPr>
              <a:t> sorted through to get rid of the empty ones.</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US" sz="1700">
                <a:solidFill>
                  <a:schemeClr val="dk2"/>
                </a:solidFill>
                <a:latin typeface="Roboto"/>
                <a:ea typeface="Roboto"/>
                <a:cs typeface="Roboto"/>
                <a:sym typeface="Roboto"/>
              </a:rPr>
              <a:t>The</a:t>
            </a:r>
            <a:r>
              <a:rPr b="1" lang="en-US" sz="1700">
                <a:solidFill>
                  <a:schemeClr val="dk2"/>
                </a:solidFill>
                <a:latin typeface="Roboto"/>
                <a:ea typeface="Roboto"/>
                <a:cs typeface="Roboto"/>
                <a:sym typeface="Roboto"/>
              </a:rPr>
              <a:t> </a:t>
            </a:r>
            <a:r>
              <a:rPr b="1" lang="en-US" sz="1700">
                <a:solidFill>
                  <a:schemeClr val="accent4"/>
                </a:solidFill>
                <a:latin typeface="Roboto"/>
                <a:ea typeface="Roboto"/>
                <a:cs typeface="Roboto"/>
                <a:sym typeface="Roboto"/>
              </a:rPr>
              <a:t>Boss</a:t>
            </a:r>
            <a:r>
              <a:rPr lang="en-US" sz="1700">
                <a:solidFill>
                  <a:schemeClr val="accent1"/>
                </a:solidFill>
                <a:latin typeface="Roboto"/>
                <a:ea typeface="Roboto"/>
                <a:cs typeface="Roboto"/>
                <a:sym typeface="Roboto"/>
              </a:rPr>
              <a:t> </a:t>
            </a:r>
            <a:r>
              <a:rPr lang="en-US" sz="1700">
                <a:solidFill>
                  <a:schemeClr val="dk2"/>
                </a:solidFill>
                <a:latin typeface="Roboto"/>
                <a:ea typeface="Roboto"/>
                <a:cs typeface="Roboto"/>
                <a:sym typeface="Roboto"/>
              </a:rPr>
              <a:t>doesn’t want to do it himself, so he asks the</a:t>
            </a:r>
            <a:r>
              <a:rPr b="1" lang="en-US" sz="1700">
                <a:solidFill>
                  <a:schemeClr val="dk2"/>
                </a:solidFill>
                <a:latin typeface="Roboto"/>
                <a:ea typeface="Roboto"/>
                <a:cs typeface="Roboto"/>
                <a:sym typeface="Roboto"/>
              </a:rPr>
              <a:t> </a:t>
            </a:r>
            <a:r>
              <a:rPr b="1" lang="en-US" sz="1700">
                <a:solidFill>
                  <a:schemeClr val="accent5"/>
                </a:solidFill>
                <a:latin typeface="Roboto"/>
                <a:ea typeface="Roboto"/>
                <a:cs typeface="Roboto"/>
                <a:sym typeface="Roboto"/>
              </a:rPr>
              <a:t>Intern</a:t>
            </a:r>
            <a:r>
              <a:rPr lang="en-US" sz="1700">
                <a:solidFill>
                  <a:schemeClr val="dk2"/>
                </a:solidFill>
                <a:latin typeface="Roboto"/>
                <a:ea typeface="Roboto"/>
                <a:cs typeface="Roboto"/>
                <a:sym typeface="Roboto"/>
              </a:rPr>
              <a:t> to do it, and tells him to ask </a:t>
            </a:r>
            <a:r>
              <a:rPr b="1" lang="en-US" sz="1700">
                <a:solidFill>
                  <a:schemeClr val="accent2"/>
                </a:solidFill>
                <a:latin typeface="Roboto"/>
                <a:ea typeface="Roboto"/>
                <a:cs typeface="Roboto"/>
                <a:sym typeface="Roboto"/>
              </a:rPr>
              <a:t>Bob</a:t>
            </a:r>
            <a:r>
              <a:rPr lang="en-US" sz="1700">
                <a:solidFill>
                  <a:schemeClr val="dk2"/>
                </a:solidFill>
                <a:latin typeface="Roboto"/>
                <a:ea typeface="Roboto"/>
                <a:cs typeface="Roboto"/>
                <a:sym typeface="Roboto"/>
              </a:rPr>
              <a:t> which ones to keep and which ones to get rid of.</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US" sz="1700">
                <a:solidFill>
                  <a:schemeClr val="dk2"/>
                </a:solidFill>
                <a:latin typeface="Roboto"/>
                <a:ea typeface="Roboto"/>
                <a:cs typeface="Roboto"/>
                <a:sym typeface="Roboto"/>
              </a:rPr>
              <a:t>The </a:t>
            </a:r>
            <a:r>
              <a:rPr b="1" lang="en-US" sz="1700">
                <a:solidFill>
                  <a:schemeClr val="accent5"/>
                </a:solidFill>
                <a:latin typeface="Roboto"/>
                <a:ea typeface="Roboto"/>
                <a:cs typeface="Roboto"/>
                <a:sym typeface="Roboto"/>
              </a:rPr>
              <a:t>Intern</a:t>
            </a:r>
            <a:r>
              <a:rPr lang="en-US" sz="1700">
                <a:solidFill>
                  <a:schemeClr val="accent5"/>
                </a:solidFill>
                <a:latin typeface="Roboto"/>
                <a:ea typeface="Roboto"/>
                <a:cs typeface="Roboto"/>
                <a:sym typeface="Roboto"/>
              </a:rPr>
              <a:t> </a:t>
            </a:r>
            <a:r>
              <a:rPr lang="en-US" sz="1700">
                <a:solidFill>
                  <a:schemeClr val="dk2"/>
                </a:solidFill>
                <a:latin typeface="Roboto"/>
                <a:ea typeface="Roboto"/>
                <a:cs typeface="Roboto"/>
                <a:sym typeface="Roboto"/>
              </a:rPr>
              <a:t>checks each </a:t>
            </a:r>
            <a:r>
              <a:rPr b="1" lang="en-US" sz="1700">
                <a:solidFill>
                  <a:schemeClr val="accent1"/>
                </a:solidFill>
                <a:latin typeface="Roboto"/>
                <a:ea typeface="Roboto"/>
                <a:cs typeface="Roboto"/>
                <a:sym typeface="Roboto"/>
              </a:rPr>
              <a:t>paper</a:t>
            </a:r>
            <a:r>
              <a:rPr lang="en-US" sz="1700">
                <a:solidFill>
                  <a:schemeClr val="dk2"/>
                </a:solidFill>
                <a:latin typeface="Roboto"/>
                <a:ea typeface="Roboto"/>
                <a:cs typeface="Roboto"/>
                <a:sym typeface="Roboto"/>
              </a:rPr>
              <a:t> and brings it to </a:t>
            </a:r>
            <a:r>
              <a:rPr b="1" lang="en-US" sz="1700">
                <a:solidFill>
                  <a:srgbClr val="448056"/>
                </a:solidFill>
                <a:latin typeface="Roboto"/>
                <a:ea typeface="Roboto"/>
                <a:cs typeface="Roboto"/>
                <a:sym typeface="Roboto"/>
              </a:rPr>
              <a:t>Bob</a:t>
            </a:r>
            <a:r>
              <a:rPr lang="en-US" sz="1700">
                <a:solidFill>
                  <a:srgbClr val="448056"/>
                </a:solidFill>
                <a:latin typeface="Roboto"/>
                <a:ea typeface="Roboto"/>
                <a:cs typeface="Roboto"/>
                <a:sym typeface="Roboto"/>
              </a:rPr>
              <a:t> </a:t>
            </a:r>
            <a:r>
              <a:rPr lang="en-US" sz="1700">
                <a:solidFill>
                  <a:schemeClr val="dk2"/>
                </a:solidFill>
                <a:latin typeface="Roboto"/>
                <a:ea typeface="Roboto"/>
                <a:cs typeface="Roboto"/>
                <a:sym typeface="Roboto"/>
              </a:rPr>
              <a:t>who tells him yes or no for each paper. </a:t>
            </a:r>
            <a:endParaRPr sz="17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US" sz="1700">
                <a:solidFill>
                  <a:schemeClr val="dk2"/>
                </a:solidFill>
                <a:latin typeface="Roboto"/>
                <a:ea typeface="Roboto"/>
                <a:cs typeface="Roboto"/>
                <a:sym typeface="Roboto"/>
              </a:rPr>
              <a:t>The </a:t>
            </a:r>
            <a:r>
              <a:rPr b="1" lang="en-US" sz="1700">
                <a:solidFill>
                  <a:schemeClr val="accent5"/>
                </a:solidFill>
                <a:latin typeface="Roboto"/>
                <a:ea typeface="Roboto"/>
                <a:cs typeface="Roboto"/>
                <a:sym typeface="Roboto"/>
              </a:rPr>
              <a:t>Intern</a:t>
            </a:r>
            <a:r>
              <a:rPr lang="en-US" sz="1700">
                <a:solidFill>
                  <a:schemeClr val="dk2"/>
                </a:solidFill>
                <a:latin typeface="Roboto"/>
                <a:ea typeface="Roboto"/>
                <a:cs typeface="Roboto"/>
                <a:sym typeface="Roboto"/>
              </a:rPr>
              <a:t> makes a new pile of all the yeses and returns them back to the </a:t>
            </a:r>
            <a:r>
              <a:rPr b="1" lang="en-US" sz="1700">
                <a:solidFill>
                  <a:schemeClr val="accent4"/>
                </a:solidFill>
                <a:latin typeface="Roboto"/>
                <a:ea typeface="Roboto"/>
                <a:cs typeface="Roboto"/>
                <a:sym typeface="Roboto"/>
              </a:rPr>
              <a:t>Boss</a:t>
            </a:r>
            <a:r>
              <a:rPr lang="en-US" sz="1700">
                <a:solidFill>
                  <a:schemeClr val="dk2"/>
                </a:solidFill>
                <a:latin typeface="Roboto"/>
                <a:ea typeface="Roboto"/>
                <a:cs typeface="Roboto"/>
                <a:sym typeface="Roboto"/>
              </a:rPr>
              <a:t>.</a:t>
            </a:r>
            <a:endParaRPr sz="1900">
              <a:solidFill>
                <a:schemeClr val="dk2"/>
              </a:solidFill>
              <a:latin typeface="Roboto"/>
              <a:ea typeface="Roboto"/>
              <a:cs typeface="Roboto"/>
              <a:sym typeface="Roboto"/>
            </a:endParaRPr>
          </a:p>
        </p:txBody>
      </p:sp>
      <p:sp>
        <p:nvSpPr>
          <p:cNvPr id="2515" name="Google Shape;2515;p353"/>
          <p:cNvSpPr/>
          <p:nvPr/>
        </p:nvSpPr>
        <p:spPr>
          <a:xfrm>
            <a:off x="200" y="402733"/>
            <a:ext cx="54627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6" name="Google Shape;2516;p353"/>
          <p:cNvSpPr txBox="1"/>
          <p:nvPr>
            <p:ph idx="4294967295" type="title"/>
          </p:nvPr>
        </p:nvSpPr>
        <p:spPr>
          <a:xfrm>
            <a:off x="288333" y="575533"/>
            <a:ext cx="48528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Bob the Callback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51" name="Shape 2351"/>
        <p:cNvGrpSpPr/>
        <p:nvPr/>
      </p:nvGrpSpPr>
      <p:grpSpPr>
        <a:xfrm>
          <a:off x="0" y="0"/>
          <a:ext cx="0" cy="0"/>
          <a:chOff x="0" y="0"/>
          <a:chExt cx="0" cy="0"/>
        </a:xfrm>
      </p:grpSpPr>
      <p:sp>
        <p:nvSpPr>
          <p:cNvPr id="2352" name="Google Shape;2352;p336"/>
          <p:cNvSpPr/>
          <p:nvPr/>
        </p:nvSpPr>
        <p:spPr>
          <a:xfrm>
            <a:off x="1501917" y="94844"/>
            <a:ext cx="9807513"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i="0" lang="en-US" sz="4838" u="none" cap="none" strike="noStrike">
                <a:solidFill>
                  <a:srgbClr val="444447"/>
                </a:solidFill>
                <a:latin typeface="Inter"/>
                <a:ea typeface="Inter"/>
                <a:cs typeface="Inter"/>
                <a:sym typeface="Inter"/>
              </a:rPr>
              <a:t>Workshop Agenda</a:t>
            </a:r>
            <a:endParaRPr/>
          </a:p>
        </p:txBody>
      </p:sp>
      <p:graphicFrame>
        <p:nvGraphicFramePr>
          <p:cNvPr id="2353" name="Google Shape;2353;p336"/>
          <p:cNvGraphicFramePr/>
          <p:nvPr/>
        </p:nvGraphicFramePr>
        <p:xfrm>
          <a:off x="1463644" y="1782294"/>
          <a:ext cx="3000000" cy="3000000"/>
        </p:xfrm>
        <a:graphic>
          <a:graphicData uri="http://schemas.openxmlformats.org/drawingml/2006/table">
            <a:tbl>
              <a:tblPr bandRow="1" firstRow="1">
                <a:noFill/>
                <a:tableStyleId>{4723AA8B-66EC-4F63-87A7-A6C5053780FA}</a:tableStyleId>
              </a:tblPr>
              <a:tblGrid>
                <a:gridCol w="5453175"/>
                <a:gridCol w="3811525"/>
              </a:tblGrid>
              <a:tr h="552950">
                <a:tc>
                  <a:txBody>
                    <a:bodyPr/>
                    <a:lstStyle/>
                    <a:p>
                      <a:pPr indent="0" lvl="0" marL="0" marR="0" rtl="0" algn="l">
                        <a:lnSpc>
                          <a:spcPct val="100000"/>
                        </a:lnSpc>
                        <a:spcBef>
                          <a:spcPts val="0"/>
                        </a:spcBef>
                        <a:spcAft>
                          <a:spcPts val="0"/>
                        </a:spcAft>
                        <a:buNone/>
                      </a:pPr>
                      <a:r>
                        <a:rPr b="1" lang="en-US" sz="2900" u="none" cap="none" strike="noStrike">
                          <a:solidFill>
                            <a:schemeClr val="lt1"/>
                          </a:solidFill>
                          <a:latin typeface="Inter Medium"/>
                          <a:ea typeface="Inter Medium"/>
                          <a:cs typeface="Inter Medium"/>
                          <a:sym typeface="Inter Medium"/>
                        </a:rPr>
                        <a:t>Activity</a:t>
                      </a:r>
                      <a:endParaRPr b="0" sz="2900" u="none" cap="none" strike="noStrike">
                        <a:solidFill>
                          <a:schemeClr val="lt1"/>
                        </a:solidFill>
                        <a:latin typeface="Inter Medium"/>
                        <a:ea typeface="Inter Medium"/>
                        <a:cs typeface="Inter Medium"/>
                        <a:sym typeface="Inter Medium"/>
                      </a:endParaRPr>
                    </a:p>
                  </a:txBody>
                  <a:tcPr marT="55300" marB="55300" marR="110600" marL="110600">
                    <a:solidFill>
                      <a:srgbClr val="444447"/>
                    </a:solidFill>
                  </a:tcPr>
                </a:tc>
                <a:tc>
                  <a:txBody>
                    <a:bodyPr/>
                    <a:lstStyle/>
                    <a:p>
                      <a:pPr indent="0" lvl="0" marL="0" marR="0" rtl="0" algn="l">
                        <a:lnSpc>
                          <a:spcPct val="100000"/>
                        </a:lnSpc>
                        <a:spcBef>
                          <a:spcPts val="0"/>
                        </a:spcBef>
                        <a:spcAft>
                          <a:spcPts val="0"/>
                        </a:spcAft>
                        <a:buNone/>
                      </a:pPr>
                      <a:r>
                        <a:rPr b="1" lang="en-US" sz="2900" u="none" cap="none" strike="noStrike">
                          <a:solidFill>
                            <a:schemeClr val="lt1"/>
                          </a:solidFill>
                          <a:latin typeface="Inter Medium"/>
                          <a:ea typeface="Inter Medium"/>
                          <a:cs typeface="Inter Medium"/>
                          <a:sym typeface="Inter Medium"/>
                        </a:rPr>
                        <a:t>Estimated Duration</a:t>
                      </a:r>
                      <a:endParaRPr b="0" sz="2900" u="none" cap="none" strike="noStrike">
                        <a:solidFill>
                          <a:schemeClr val="lt1"/>
                        </a:solidFill>
                        <a:latin typeface="Inter Medium"/>
                        <a:ea typeface="Inter Medium"/>
                        <a:cs typeface="Inter Medium"/>
                        <a:sym typeface="Inter Medium"/>
                      </a:endParaRPr>
                    </a:p>
                  </a:txBody>
                  <a:tcPr marT="55300" marB="55300" marR="110600" marL="110600">
                    <a:solidFill>
                      <a:srgbClr val="444447"/>
                    </a:solidFill>
                  </a:tcPr>
                </a:tc>
              </a:tr>
              <a:tr h="479225">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Set Up &amp; Check-In</a:t>
                      </a:r>
                      <a:endParaRPr b="0"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10 mins</a:t>
                      </a:r>
                      <a:endParaRPr b="0" sz="2400" u="none" cap="none" strike="noStrike">
                        <a:latin typeface="Inter Medium"/>
                        <a:ea typeface="Inter Medium"/>
                        <a:cs typeface="Inter Medium"/>
                        <a:sym typeface="Inter Medium"/>
                      </a:endParaRPr>
                    </a:p>
                  </a:txBody>
                  <a:tcPr marT="55300" marB="55300" marR="110600" marL="110600"/>
                </a:tc>
              </a:tr>
              <a:tr h="479225">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Week 1 Review</a:t>
                      </a:r>
                      <a:endParaRPr b="0"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60 mins</a:t>
                      </a:r>
                      <a:endParaRPr b="0" sz="2400" u="none" cap="none" strike="noStrike">
                        <a:latin typeface="Inter Medium"/>
                        <a:ea typeface="Inter Medium"/>
                        <a:cs typeface="Inter Medium"/>
                        <a:sym typeface="Inter Medium"/>
                      </a:endParaRPr>
                    </a:p>
                  </a:txBody>
                  <a:tcPr marT="55300" marB="55300" marR="110600" marL="110600"/>
                </a:tc>
              </a:tr>
              <a:tr h="479225">
                <a:tc>
                  <a:txBody>
                    <a:bodyPr/>
                    <a:lstStyle/>
                    <a:p>
                      <a:pPr indent="0" lvl="0" marL="0" marR="0" rtl="0" algn="l">
                        <a:lnSpc>
                          <a:spcPct val="100000"/>
                        </a:lnSpc>
                        <a:spcBef>
                          <a:spcPts val="0"/>
                        </a:spcBef>
                        <a:spcAft>
                          <a:spcPts val="0"/>
                        </a:spcAft>
                        <a:buNone/>
                      </a:pPr>
                      <a:r>
                        <a:rPr b="0" lang="en-US" sz="2400" u="none" cap="none" strike="noStrike">
                          <a:latin typeface="Inter Medium"/>
                          <a:ea typeface="Inter Medium"/>
                          <a:cs typeface="Inter Medium"/>
                          <a:sym typeface="Inter Medium"/>
                        </a:rPr>
                        <a:t>Assignment</a:t>
                      </a:r>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60 mins</a:t>
                      </a:r>
                      <a:endParaRPr b="0" sz="2400" u="none" cap="none" strike="noStrike">
                        <a:latin typeface="Inter Medium"/>
                        <a:ea typeface="Inter Medium"/>
                        <a:cs typeface="Inter Medium"/>
                        <a:sym typeface="Inter Medium"/>
                      </a:endParaRPr>
                    </a:p>
                  </a:txBody>
                  <a:tcPr marT="55300" marB="55300" marR="110600" marL="110600"/>
                </a:tc>
              </a:tr>
              <a:tr h="479225">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Break</a:t>
                      </a:r>
                      <a:endParaRPr b="0"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15 mins</a:t>
                      </a:r>
                      <a:endParaRPr b="0" sz="2400" u="none" cap="none" strike="noStrike">
                        <a:latin typeface="Inter Medium"/>
                        <a:ea typeface="Inter Medium"/>
                        <a:cs typeface="Inter Medium"/>
                        <a:sym typeface="Inter Medium"/>
                      </a:endParaRPr>
                    </a:p>
                  </a:txBody>
                  <a:tcPr marT="55300" marB="55300" marR="110600" marL="110600"/>
                </a:tc>
              </a:tr>
              <a:tr h="479225">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Assignment</a:t>
                      </a:r>
                      <a:endParaRPr b="0"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80 mins</a:t>
                      </a:r>
                      <a:endParaRPr b="0" sz="2400" u="none" cap="none" strike="noStrike">
                        <a:latin typeface="Inter Medium"/>
                        <a:ea typeface="Inter Medium"/>
                        <a:cs typeface="Inter Medium"/>
                        <a:sym typeface="Inter Medium"/>
                      </a:endParaRPr>
                    </a:p>
                  </a:txBody>
                  <a:tcPr marT="55300" marB="55300" marR="110600" marL="110600"/>
                </a:tc>
              </a:tr>
              <a:tr h="479225">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Che</a:t>
                      </a:r>
                      <a:r>
                        <a:rPr b="0" i="0" lang="en-US" sz="1800" u="none" cap="none" strike="noStrike">
                          <a:solidFill>
                            <a:schemeClr val="dk1"/>
                          </a:solidFill>
                          <a:latin typeface="Calibri"/>
                          <a:ea typeface="Calibri"/>
                          <a:cs typeface="Calibri"/>
                          <a:sym typeface="Calibri"/>
                        </a:rPr>
                        <a:t>​​​</a:t>
                      </a:r>
                      <a:r>
                        <a:rPr b="0" lang="en-US" sz="2400" u="none" cap="none" strike="noStrike">
                          <a:solidFill>
                            <a:srgbClr val="000000"/>
                          </a:solidFill>
                          <a:latin typeface="Inter Medium"/>
                          <a:ea typeface="Inter Medium"/>
                          <a:cs typeface="Inter Medium"/>
                          <a:sym typeface="Inter Medium"/>
                        </a:rPr>
                        <a:t>ck-Out (Feedback &amp; Wrap-Up)</a:t>
                      </a:r>
                      <a:endParaRPr b="0"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None/>
                      </a:pPr>
                      <a:r>
                        <a:rPr b="0" lang="en-US" sz="2400" u="none" cap="none" strike="noStrike">
                          <a:solidFill>
                            <a:srgbClr val="000000"/>
                          </a:solidFill>
                          <a:latin typeface="Inter Medium"/>
                          <a:ea typeface="Inter Medium"/>
                          <a:cs typeface="Inter Medium"/>
                          <a:sym typeface="Inter Medium"/>
                        </a:rPr>
                        <a:t>15 mins</a:t>
                      </a:r>
                      <a:endParaRPr b="0" sz="2400" u="none" cap="none" strike="noStrike">
                        <a:latin typeface="Inter Medium"/>
                        <a:ea typeface="Inter Medium"/>
                        <a:cs typeface="Inter Medium"/>
                        <a:sym typeface="Inter Medium"/>
                      </a:endParaRPr>
                    </a:p>
                  </a:txBody>
                  <a:tcPr marT="55300" marB="55300" marR="110600" marL="110600"/>
                </a:tc>
              </a:tr>
            </a:tbl>
          </a:graphicData>
        </a:graphic>
      </p:graphicFrame>
      <p:pic>
        <p:nvPicPr>
          <p:cNvPr descr="Logo, icon&#10;&#10;Description automatically generated" id="2354" name="Google Shape;2354;p336"/>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1" name="Shape 2521"/>
        <p:cNvGrpSpPr/>
        <p:nvPr/>
      </p:nvGrpSpPr>
      <p:grpSpPr>
        <a:xfrm>
          <a:off x="0" y="0"/>
          <a:ext cx="0" cy="0"/>
          <a:chOff x="0" y="0"/>
          <a:chExt cx="0" cy="0"/>
        </a:xfrm>
      </p:grpSpPr>
      <p:sp>
        <p:nvSpPr>
          <p:cNvPr id="2522" name="Google Shape;2522;p354"/>
          <p:cNvSpPr/>
          <p:nvPr/>
        </p:nvSpPr>
        <p:spPr>
          <a:xfrm rot="5400000">
            <a:off x="-1809525" y="1792925"/>
            <a:ext cx="6902400" cy="32703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523" name="Google Shape;2523;p354"/>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p>
            <a:pPr indent="0" lvl="0" marL="0" rtl="0" algn="ctr">
              <a:lnSpc>
                <a:spcPct val="115000"/>
              </a:lnSpc>
              <a:spcBef>
                <a:spcPts val="0"/>
              </a:spcBef>
              <a:spcAft>
                <a:spcPts val="0"/>
              </a:spcAft>
              <a:buNone/>
            </a:pPr>
            <a:r>
              <a:rPr lang="en-US" sz="7400"/>
              <a:t>Array Methods:</a:t>
            </a:r>
            <a:br>
              <a:rPr lang="en-US"/>
            </a:br>
            <a:r>
              <a:rPr lang="en-US"/>
              <a:t>Map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7" name="Shape 2527"/>
        <p:cNvGrpSpPr/>
        <p:nvPr/>
      </p:nvGrpSpPr>
      <p:grpSpPr>
        <a:xfrm>
          <a:off x="0" y="0"/>
          <a:ext cx="0" cy="0"/>
          <a:chOff x="0" y="0"/>
          <a:chExt cx="0" cy="0"/>
        </a:xfrm>
      </p:grpSpPr>
      <p:sp>
        <p:nvSpPr>
          <p:cNvPr id="2528" name="Google Shape;2528;p355"/>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529" name="Google Shape;2529;p355"/>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530" name="Google Shape;2530;p355"/>
          <p:cNvGrpSpPr/>
          <p:nvPr/>
        </p:nvGrpSpPr>
        <p:grpSpPr>
          <a:xfrm>
            <a:off x="3092289" y="241440"/>
            <a:ext cx="6007427" cy="740819"/>
            <a:chOff x="301725" y="3120125"/>
            <a:chExt cx="3862800" cy="1589400"/>
          </a:xfrm>
        </p:grpSpPr>
        <p:sp>
          <p:nvSpPr>
            <p:cNvPr id="2531" name="Google Shape;2531;p355"/>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2" name="Google Shape;2532;p355"/>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533" name="Google Shape;2533;p355"/>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34" name="Google Shape;2534;p355"/>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535" name="Google Shape;2535;p355"/>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536" name="Google Shape;2536;p355"/>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537" name="Google Shape;2537;p355"/>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538" name="Google Shape;2538;p355"/>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2" name="Shape 2542"/>
        <p:cNvGrpSpPr/>
        <p:nvPr/>
      </p:nvGrpSpPr>
      <p:grpSpPr>
        <a:xfrm>
          <a:off x="0" y="0"/>
          <a:ext cx="0" cy="0"/>
          <a:chOff x="0" y="0"/>
          <a:chExt cx="0" cy="0"/>
        </a:xfrm>
      </p:grpSpPr>
      <p:sp>
        <p:nvSpPr>
          <p:cNvPr id="2543" name="Google Shape;2543;p356"/>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544" name="Google Shape;2544;p356"/>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545" name="Google Shape;2545;p356"/>
          <p:cNvGrpSpPr/>
          <p:nvPr/>
        </p:nvGrpSpPr>
        <p:grpSpPr>
          <a:xfrm>
            <a:off x="3092289" y="241440"/>
            <a:ext cx="6007427" cy="740819"/>
            <a:chOff x="301725" y="3120125"/>
            <a:chExt cx="3862800" cy="1589400"/>
          </a:xfrm>
        </p:grpSpPr>
        <p:sp>
          <p:nvSpPr>
            <p:cNvPr id="2546" name="Google Shape;2546;p356"/>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7" name="Google Shape;2547;p356"/>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548" name="Google Shape;2548;p356"/>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49" name="Google Shape;2549;p356"/>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grpSp>
        <p:nvGrpSpPr>
          <p:cNvPr id="2550" name="Google Shape;2550;p356"/>
          <p:cNvGrpSpPr/>
          <p:nvPr/>
        </p:nvGrpSpPr>
        <p:grpSpPr>
          <a:xfrm>
            <a:off x="3979771" y="1751133"/>
            <a:ext cx="7666771" cy="3963918"/>
            <a:chOff x="3367825" y="1230013"/>
            <a:chExt cx="5100300" cy="2973013"/>
          </a:xfrm>
        </p:grpSpPr>
        <p:sp>
          <p:nvSpPr>
            <p:cNvPr id="2551" name="Google Shape;2551;p356"/>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52" name="Google Shape;2552;p356"/>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553" name="Google Shape;2553;p356"/>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554" name="Google Shape;2554;p356"/>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555" name="Google Shape;2555;p356"/>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556" name="Google Shape;2556;p356"/>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557" name="Google Shape;2557;p356"/>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
        <p:nvSpPr>
          <p:cNvPr id="2558" name="Google Shape;2558;p356"/>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2" name="Shape 2562"/>
        <p:cNvGrpSpPr/>
        <p:nvPr/>
      </p:nvGrpSpPr>
      <p:grpSpPr>
        <a:xfrm>
          <a:off x="0" y="0"/>
          <a:ext cx="0" cy="0"/>
          <a:chOff x="0" y="0"/>
          <a:chExt cx="0" cy="0"/>
        </a:xfrm>
      </p:grpSpPr>
      <p:sp>
        <p:nvSpPr>
          <p:cNvPr id="2563" name="Google Shape;2563;p357"/>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564" name="Google Shape;2564;p357"/>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565" name="Google Shape;2565;p357"/>
          <p:cNvGrpSpPr/>
          <p:nvPr/>
        </p:nvGrpSpPr>
        <p:grpSpPr>
          <a:xfrm>
            <a:off x="3092289" y="241440"/>
            <a:ext cx="6007427" cy="740819"/>
            <a:chOff x="301725" y="3120125"/>
            <a:chExt cx="3862800" cy="1589400"/>
          </a:xfrm>
        </p:grpSpPr>
        <p:sp>
          <p:nvSpPr>
            <p:cNvPr id="2566" name="Google Shape;2566;p357"/>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7" name="Google Shape;2567;p357"/>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568" name="Google Shape;2568;p357"/>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69" name="Google Shape;2569;p357"/>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570" name="Google Shape;2570;p357"/>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571" name="Google Shape;2571;p357"/>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grpSp>
        <p:nvGrpSpPr>
          <p:cNvPr id="2572" name="Google Shape;2572;p357"/>
          <p:cNvGrpSpPr/>
          <p:nvPr/>
        </p:nvGrpSpPr>
        <p:grpSpPr>
          <a:xfrm>
            <a:off x="3979771" y="1751133"/>
            <a:ext cx="7666771" cy="3963918"/>
            <a:chOff x="3367825" y="1230013"/>
            <a:chExt cx="5100300" cy="2973013"/>
          </a:xfrm>
        </p:grpSpPr>
        <p:sp>
          <p:nvSpPr>
            <p:cNvPr id="2573" name="Google Shape;2573;p357"/>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74" name="Google Shape;2574;p357"/>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575" name="Google Shape;2575;p357"/>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576" name="Google Shape;2576;p357"/>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577" name="Google Shape;2577;p357"/>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578" name="Google Shape;2578;p357"/>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79" name="Google Shape;2579;p357"/>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3" name="Shape 2583"/>
        <p:cNvGrpSpPr/>
        <p:nvPr/>
      </p:nvGrpSpPr>
      <p:grpSpPr>
        <a:xfrm>
          <a:off x="0" y="0"/>
          <a:ext cx="0" cy="0"/>
          <a:chOff x="0" y="0"/>
          <a:chExt cx="0" cy="0"/>
        </a:xfrm>
      </p:grpSpPr>
      <p:sp>
        <p:nvSpPr>
          <p:cNvPr id="2584" name="Google Shape;2584;p358"/>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585" name="Google Shape;2585;p358"/>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586" name="Google Shape;2586;p358"/>
          <p:cNvGrpSpPr/>
          <p:nvPr/>
        </p:nvGrpSpPr>
        <p:grpSpPr>
          <a:xfrm>
            <a:off x="3092289" y="241440"/>
            <a:ext cx="6007427" cy="740819"/>
            <a:chOff x="301725" y="3120125"/>
            <a:chExt cx="3862800" cy="1589400"/>
          </a:xfrm>
        </p:grpSpPr>
        <p:sp>
          <p:nvSpPr>
            <p:cNvPr id="2587" name="Google Shape;2587;p358"/>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8" name="Google Shape;2588;p358"/>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589" name="Google Shape;2589;p358"/>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90" name="Google Shape;2590;p358"/>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"Abigail"</a:t>
            </a:r>
            <a:endParaRPr b="1" sz="1600">
              <a:solidFill>
                <a:srgbClr val="FFFFFF"/>
              </a:solidFill>
              <a:latin typeface="Roboto Mono"/>
              <a:ea typeface="Roboto Mono"/>
              <a:cs typeface="Roboto Mono"/>
              <a:sym typeface="Roboto Mono"/>
            </a:endParaRPr>
          </a:p>
        </p:txBody>
      </p:sp>
      <p:sp>
        <p:nvSpPr>
          <p:cNvPr id="2591" name="Google Shape;2591;p358"/>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grpSp>
        <p:nvGrpSpPr>
          <p:cNvPr id="2592" name="Google Shape;2592;p358"/>
          <p:cNvGrpSpPr/>
          <p:nvPr/>
        </p:nvGrpSpPr>
        <p:grpSpPr>
          <a:xfrm>
            <a:off x="3979771" y="1751133"/>
            <a:ext cx="7666771" cy="3963918"/>
            <a:chOff x="3367825" y="1230013"/>
            <a:chExt cx="5100300" cy="2973013"/>
          </a:xfrm>
        </p:grpSpPr>
        <p:sp>
          <p:nvSpPr>
            <p:cNvPr id="2593" name="Google Shape;2593;p358"/>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94" name="Google Shape;2594;p358"/>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595" name="Google Shape;2595;p358"/>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596" name="Google Shape;2596;p358"/>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597" name="Google Shape;2597;p358"/>
          <p:cNvGrpSpPr/>
          <p:nvPr/>
        </p:nvGrpSpPr>
        <p:grpSpPr>
          <a:xfrm>
            <a:off x="4373487" y="2104941"/>
            <a:ext cx="4143449" cy="3256266"/>
            <a:chOff x="3639800" y="1774000"/>
            <a:chExt cx="2263809" cy="2022902"/>
          </a:xfrm>
        </p:grpSpPr>
        <p:sp>
          <p:nvSpPr>
            <p:cNvPr id="2598" name="Google Shape;2598;p358"/>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599" name="Google Shape;2599;p358"/>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600" name="Google Shape;2600;p358"/>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601" name="Google Shape;2601;p358"/>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5" name="Shape 2605"/>
        <p:cNvGrpSpPr/>
        <p:nvPr/>
      </p:nvGrpSpPr>
      <p:grpSpPr>
        <a:xfrm>
          <a:off x="0" y="0"/>
          <a:ext cx="0" cy="0"/>
          <a:chOff x="0" y="0"/>
          <a:chExt cx="0" cy="0"/>
        </a:xfrm>
      </p:grpSpPr>
      <p:sp>
        <p:nvSpPr>
          <p:cNvPr id="2606" name="Google Shape;2606;p359"/>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607" name="Google Shape;2607;p359"/>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608" name="Google Shape;2608;p359"/>
          <p:cNvGrpSpPr/>
          <p:nvPr/>
        </p:nvGrpSpPr>
        <p:grpSpPr>
          <a:xfrm>
            <a:off x="3092289" y="241440"/>
            <a:ext cx="6007427" cy="740819"/>
            <a:chOff x="301725" y="3120125"/>
            <a:chExt cx="3862800" cy="1589400"/>
          </a:xfrm>
        </p:grpSpPr>
        <p:sp>
          <p:nvSpPr>
            <p:cNvPr id="2609" name="Google Shape;2609;p359"/>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0" name="Google Shape;2610;p359"/>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611" name="Google Shape;2611;p359"/>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grpSp>
        <p:nvGrpSpPr>
          <p:cNvPr id="2612" name="Google Shape;2612;p359"/>
          <p:cNvGrpSpPr/>
          <p:nvPr/>
        </p:nvGrpSpPr>
        <p:grpSpPr>
          <a:xfrm>
            <a:off x="3979771" y="1751133"/>
            <a:ext cx="7666771" cy="3963918"/>
            <a:chOff x="3367825" y="1230013"/>
            <a:chExt cx="5100300" cy="2973013"/>
          </a:xfrm>
        </p:grpSpPr>
        <p:sp>
          <p:nvSpPr>
            <p:cNvPr id="2613" name="Google Shape;2613;p359"/>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14" name="Google Shape;2614;p359"/>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615" name="Google Shape;2615;p359"/>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"Abigail"</a:t>
            </a:r>
            <a:endParaRPr b="1" sz="1600">
              <a:solidFill>
                <a:srgbClr val="FFFFFF"/>
              </a:solidFill>
              <a:latin typeface="Roboto Mono"/>
              <a:ea typeface="Roboto Mono"/>
              <a:cs typeface="Roboto Mono"/>
              <a:sym typeface="Roboto Mono"/>
            </a:endParaRPr>
          </a:p>
        </p:txBody>
      </p:sp>
      <p:sp>
        <p:nvSpPr>
          <p:cNvPr id="2616" name="Google Shape;2616;p359"/>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617" name="Google Shape;2617;p359"/>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618" name="Google Shape;2618;p359"/>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619" name="Google Shape;2619;p359"/>
          <p:cNvGrpSpPr/>
          <p:nvPr/>
        </p:nvGrpSpPr>
        <p:grpSpPr>
          <a:xfrm>
            <a:off x="4373487" y="2104941"/>
            <a:ext cx="4143449" cy="3256266"/>
            <a:chOff x="3639800" y="1774000"/>
            <a:chExt cx="2263809" cy="2022902"/>
          </a:xfrm>
        </p:grpSpPr>
        <p:sp>
          <p:nvSpPr>
            <p:cNvPr id="2620" name="Google Shape;2620;p359"/>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21" name="Google Shape;2621;p359"/>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622" name="Google Shape;2622;p359"/>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cxnSp>
        <p:nvCxnSpPr>
          <p:cNvPr id="2623" name="Google Shape;2623;p359"/>
          <p:cNvCxnSpPr>
            <a:stCxn id="2615" idx="3"/>
            <a:endCxn id="2624" idx="1"/>
          </p:cNvCxnSpPr>
          <p:nvPr/>
        </p:nvCxnSpPr>
        <p:spPr>
          <a:xfrm>
            <a:off x="2760617" y="2727700"/>
            <a:ext cx="1866600" cy="212400"/>
          </a:xfrm>
          <a:prstGeom prst="straightConnector1">
            <a:avLst/>
          </a:prstGeom>
          <a:noFill/>
          <a:ln cap="flat" cmpd="sng" w="19050">
            <a:solidFill>
              <a:srgbClr val="515353"/>
            </a:solidFill>
            <a:prstDash val="solid"/>
            <a:round/>
            <a:headEnd len="med" w="med" type="none"/>
            <a:tailEnd len="med" w="med" type="triangle"/>
          </a:ln>
        </p:spPr>
      </p:cxnSp>
      <p:sp>
        <p:nvSpPr>
          <p:cNvPr id="2625" name="Google Shape;2625;p359"/>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624" name="Google Shape;2624;p359"/>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626" name="Google Shape;2626;p359"/>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0" name="Shape 2630"/>
        <p:cNvGrpSpPr/>
        <p:nvPr/>
      </p:nvGrpSpPr>
      <p:grpSpPr>
        <a:xfrm>
          <a:off x="0" y="0"/>
          <a:ext cx="0" cy="0"/>
          <a:chOff x="0" y="0"/>
          <a:chExt cx="0" cy="0"/>
        </a:xfrm>
      </p:grpSpPr>
      <p:sp>
        <p:nvSpPr>
          <p:cNvPr id="2631" name="Google Shape;2631;p360"/>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632" name="Google Shape;2632;p360"/>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633" name="Google Shape;2633;p360"/>
          <p:cNvGrpSpPr/>
          <p:nvPr/>
        </p:nvGrpSpPr>
        <p:grpSpPr>
          <a:xfrm>
            <a:off x="3092289" y="241440"/>
            <a:ext cx="6007427" cy="740819"/>
            <a:chOff x="301725" y="3120125"/>
            <a:chExt cx="3862800" cy="1589400"/>
          </a:xfrm>
        </p:grpSpPr>
        <p:sp>
          <p:nvSpPr>
            <p:cNvPr id="2634" name="Google Shape;2634;p360"/>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5" name="Google Shape;2635;p360"/>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636" name="Google Shape;2636;p360"/>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grpSp>
        <p:nvGrpSpPr>
          <p:cNvPr id="2637" name="Google Shape;2637;p360"/>
          <p:cNvGrpSpPr/>
          <p:nvPr/>
        </p:nvGrpSpPr>
        <p:grpSpPr>
          <a:xfrm>
            <a:off x="3979771" y="1751133"/>
            <a:ext cx="7666771" cy="3963918"/>
            <a:chOff x="3367825" y="1230013"/>
            <a:chExt cx="5100300" cy="2973013"/>
          </a:xfrm>
        </p:grpSpPr>
        <p:sp>
          <p:nvSpPr>
            <p:cNvPr id="2638" name="Google Shape;2638;p360"/>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39" name="Google Shape;2639;p360"/>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640" name="Google Shape;2640;p360"/>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"Abigail"</a:t>
            </a:r>
            <a:endParaRPr b="1" sz="1600">
              <a:solidFill>
                <a:srgbClr val="FFFFFF"/>
              </a:solidFill>
              <a:latin typeface="Roboto Mono"/>
              <a:ea typeface="Roboto Mono"/>
              <a:cs typeface="Roboto Mono"/>
              <a:sym typeface="Roboto Mono"/>
            </a:endParaRPr>
          </a:p>
        </p:txBody>
      </p:sp>
      <p:sp>
        <p:nvSpPr>
          <p:cNvPr id="2641" name="Google Shape;2641;p360"/>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642" name="Google Shape;2642;p360"/>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643" name="Google Shape;2643;p360"/>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644" name="Google Shape;2644;p360"/>
          <p:cNvGrpSpPr/>
          <p:nvPr/>
        </p:nvGrpSpPr>
        <p:grpSpPr>
          <a:xfrm>
            <a:off x="4373487" y="2104941"/>
            <a:ext cx="4143449" cy="3256266"/>
            <a:chOff x="3639800" y="1774000"/>
            <a:chExt cx="2263809" cy="2022902"/>
          </a:xfrm>
        </p:grpSpPr>
        <p:sp>
          <p:nvSpPr>
            <p:cNvPr id="2645" name="Google Shape;2645;p360"/>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46" name="Google Shape;2646;p360"/>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647" name="Google Shape;2647;p360"/>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648" name="Google Shape;2648;p360"/>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649" name="Google Shape;2649;p360"/>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650" name="Google Shape;2650;p360"/>
          <p:cNvSpPr/>
          <p:nvPr/>
        </p:nvSpPr>
        <p:spPr>
          <a:xfrm>
            <a:off x="4627300" y="3923000"/>
            <a:ext cx="137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"Hello "</a:t>
            </a:r>
            <a:endParaRPr sz="1600">
              <a:solidFill>
                <a:srgbClr val="FFFFFF"/>
              </a:solidFill>
              <a:latin typeface="Roboto Mono"/>
              <a:ea typeface="Roboto Mono"/>
              <a:cs typeface="Roboto Mono"/>
              <a:sym typeface="Roboto Mono"/>
            </a:endParaRPr>
          </a:p>
        </p:txBody>
      </p:sp>
      <p:sp>
        <p:nvSpPr>
          <p:cNvPr id="2651" name="Google Shape;2651;p360"/>
          <p:cNvSpPr/>
          <p:nvPr/>
        </p:nvSpPr>
        <p:spPr>
          <a:xfrm>
            <a:off x="6536283" y="392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652" name="Google Shape;2652;p360"/>
          <p:cNvSpPr txBox="1"/>
          <p:nvPr/>
        </p:nvSpPr>
        <p:spPr>
          <a:xfrm>
            <a:off x="6074800" y="3868600"/>
            <a:ext cx="3891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FFFFFF"/>
                </a:solidFill>
                <a:latin typeface="Roboto Mono"/>
                <a:ea typeface="Roboto Mono"/>
                <a:cs typeface="Roboto Mono"/>
                <a:sym typeface="Roboto Mono"/>
              </a:rPr>
              <a:t>+</a:t>
            </a:r>
            <a:endParaRPr sz="1900">
              <a:solidFill>
                <a:srgbClr val="FFFFFF"/>
              </a:solidFill>
              <a:latin typeface="Roboto Mono"/>
              <a:ea typeface="Roboto Mono"/>
              <a:cs typeface="Roboto Mono"/>
              <a:sym typeface="Roboto Mono"/>
            </a:endParaRPr>
          </a:p>
        </p:txBody>
      </p:sp>
      <p:sp>
        <p:nvSpPr>
          <p:cNvPr id="2653" name="Google Shape;2653;p360"/>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7" name="Shape 2657"/>
        <p:cNvGrpSpPr/>
        <p:nvPr/>
      </p:nvGrpSpPr>
      <p:grpSpPr>
        <a:xfrm>
          <a:off x="0" y="0"/>
          <a:ext cx="0" cy="0"/>
          <a:chOff x="0" y="0"/>
          <a:chExt cx="0" cy="0"/>
        </a:xfrm>
      </p:grpSpPr>
      <p:sp>
        <p:nvSpPr>
          <p:cNvPr id="2658" name="Google Shape;2658;p361"/>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659" name="Google Shape;2659;p361"/>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660" name="Google Shape;2660;p361"/>
          <p:cNvGrpSpPr/>
          <p:nvPr/>
        </p:nvGrpSpPr>
        <p:grpSpPr>
          <a:xfrm>
            <a:off x="3092289" y="241440"/>
            <a:ext cx="6007427" cy="740819"/>
            <a:chOff x="301725" y="3120125"/>
            <a:chExt cx="3862800" cy="1589400"/>
          </a:xfrm>
        </p:grpSpPr>
        <p:sp>
          <p:nvSpPr>
            <p:cNvPr id="2661" name="Google Shape;2661;p361"/>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2" name="Google Shape;2662;p361"/>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663" name="Google Shape;2663;p361"/>
          <p:cNvGrpSpPr/>
          <p:nvPr/>
        </p:nvGrpSpPr>
        <p:grpSpPr>
          <a:xfrm>
            <a:off x="3979771" y="1751133"/>
            <a:ext cx="7666771" cy="3963918"/>
            <a:chOff x="3367825" y="1230013"/>
            <a:chExt cx="5100300" cy="2973013"/>
          </a:xfrm>
        </p:grpSpPr>
        <p:sp>
          <p:nvSpPr>
            <p:cNvPr id="2664" name="Google Shape;2664;p361"/>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65" name="Google Shape;2665;p361"/>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666" name="Google Shape;2666;p361"/>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67" name="Google Shape;2667;p361"/>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"Abigail"</a:t>
            </a:r>
            <a:endParaRPr b="1" sz="1600">
              <a:solidFill>
                <a:srgbClr val="FFFFFF"/>
              </a:solidFill>
              <a:latin typeface="Roboto Mono"/>
              <a:ea typeface="Roboto Mono"/>
              <a:cs typeface="Roboto Mono"/>
              <a:sym typeface="Roboto Mono"/>
            </a:endParaRPr>
          </a:p>
        </p:txBody>
      </p:sp>
      <p:sp>
        <p:nvSpPr>
          <p:cNvPr id="2668" name="Google Shape;2668;p361"/>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669" name="Google Shape;2669;p361"/>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670" name="Google Shape;2670;p361"/>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671" name="Google Shape;2671;p361"/>
          <p:cNvGrpSpPr/>
          <p:nvPr/>
        </p:nvGrpSpPr>
        <p:grpSpPr>
          <a:xfrm>
            <a:off x="4373487" y="2104941"/>
            <a:ext cx="4143449" cy="3256266"/>
            <a:chOff x="3639800" y="1774000"/>
            <a:chExt cx="2263809" cy="2022902"/>
          </a:xfrm>
        </p:grpSpPr>
        <p:sp>
          <p:nvSpPr>
            <p:cNvPr id="2672" name="Google Shape;2672;p361"/>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73" name="Google Shape;2673;p361"/>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674" name="Google Shape;2674;p361"/>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675" name="Google Shape;2675;p361"/>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676" name="Google Shape;2676;p361"/>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677" name="Google Shape;2677;p361"/>
          <p:cNvSpPr/>
          <p:nvPr/>
        </p:nvSpPr>
        <p:spPr>
          <a:xfrm>
            <a:off x="4627300" y="39230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678" name="Google Shape;2678;p361"/>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2" name="Shape 2682"/>
        <p:cNvGrpSpPr/>
        <p:nvPr/>
      </p:nvGrpSpPr>
      <p:grpSpPr>
        <a:xfrm>
          <a:off x="0" y="0"/>
          <a:ext cx="0" cy="0"/>
          <a:chOff x="0" y="0"/>
          <a:chExt cx="0" cy="0"/>
        </a:xfrm>
      </p:grpSpPr>
      <p:grpSp>
        <p:nvGrpSpPr>
          <p:cNvPr id="2683" name="Google Shape;2683;p362"/>
          <p:cNvGrpSpPr/>
          <p:nvPr/>
        </p:nvGrpSpPr>
        <p:grpSpPr>
          <a:xfrm>
            <a:off x="3979771" y="1751133"/>
            <a:ext cx="7666771" cy="3963918"/>
            <a:chOff x="3367825" y="1230013"/>
            <a:chExt cx="5100300" cy="2973013"/>
          </a:xfrm>
        </p:grpSpPr>
        <p:sp>
          <p:nvSpPr>
            <p:cNvPr id="2684" name="Google Shape;2684;p362"/>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85" name="Google Shape;2685;p362"/>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686" name="Google Shape;2686;p362"/>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687" name="Google Shape;2687;p362"/>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688" name="Google Shape;2688;p362"/>
          <p:cNvGrpSpPr/>
          <p:nvPr/>
        </p:nvGrpSpPr>
        <p:grpSpPr>
          <a:xfrm>
            <a:off x="3092289" y="241440"/>
            <a:ext cx="6007427" cy="740819"/>
            <a:chOff x="301725" y="3120125"/>
            <a:chExt cx="3862800" cy="1589400"/>
          </a:xfrm>
        </p:grpSpPr>
        <p:sp>
          <p:nvSpPr>
            <p:cNvPr id="2689" name="Google Shape;2689;p362"/>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0" name="Google Shape;2690;p362"/>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691" name="Google Shape;2691;p362"/>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692" name="Google Shape;2692;p362"/>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"Abigail"</a:t>
            </a:r>
            <a:endParaRPr b="1" sz="1600">
              <a:solidFill>
                <a:srgbClr val="FFFFFF"/>
              </a:solidFill>
              <a:latin typeface="Roboto Mono"/>
              <a:ea typeface="Roboto Mono"/>
              <a:cs typeface="Roboto Mono"/>
              <a:sym typeface="Roboto Mono"/>
            </a:endParaRPr>
          </a:p>
        </p:txBody>
      </p:sp>
      <p:sp>
        <p:nvSpPr>
          <p:cNvPr id="2693" name="Google Shape;2693;p362"/>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694" name="Google Shape;2694;p362"/>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695" name="Google Shape;2695;p362"/>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696" name="Google Shape;2696;p362"/>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697" name="Google Shape;2697;p362"/>
          <p:cNvSpPr/>
          <p:nvPr/>
        </p:nvSpPr>
        <p:spPr>
          <a:xfrm>
            <a:off x="4864367" y="3775767"/>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698" name="Google Shape;2698;p362"/>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699" name="Google Shape;2699;p362"/>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
        <p:nvSpPr>
          <p:cNvPr id="2700" name="Google Shape;2700;p362"/>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4" name="Shape 2704"/>
        <p:cNvGrpSpPr/>
        <p:nvPr/>
      </p:nvGrpSpPr>
      <p:grpSpPr>
        <a:xfrm>
          <a:off x="0" y="0"/>
          <a:ext cx="0" cy="0"/>
          <a:chOff x="0" y="0"/>
          <a:chExt cx="0" cy="0"/>
        </a:xfrm>
      </p:grpSpPr>
      <p:sp>
        <p:nvSpPr>
          <p:cNvPr id="2705" name="Google Shape;2705;p363"/>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706" name="Google Shape;2706;p363"/>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707" name="Google Shape;2707;p363"/>
          <p:cNvGrpSpPr/>
          <p:nvPr/>
        </p:nvGrpSpPr>
        <p:grpSpPr>
          <a:xfrm>
            <a:off x="3092289" y="241440"/>
            <a:ext cx="6007427" cy="740819"/>
            <a:chOff x="301725" y="3120125"/>
            <a:chExt cx="3862800" cy="1589400"/>
          </a:xfrm>
        </p:grpSpPr>
        <p:sp>
          <p:nvSpPr>
            <p:cNvPr id="2708" name="Google Shape;2708;p363"/>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9" name="Google Shape;2709;p363"/>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710" name="Google Shape;2710;p363"/>
          <p:cNvGrpSpPr/>
          <p:nvPr/>
        </p:nvGrpSpPr>
        <p:grpSpPr>
          <a:xfrm>
            <a:off x="3979771" y="1751133"/>
            <a:ext cx="7666771" cy="3963918"/>
            <a:chOff x="3367825" y="1230013"/>
            <a:chExt cx="5100300" cy="2973013"/>
          </a:xfrm>
        </p:grpSpPr>
        <p:sp>
          <p:nvSpPr>
            <p:cNvPr id="2711" name="Google Shape;2711;p363"/>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12" name="Google Shape;2712;p363"/>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713" name="Google Shape;2713;p363"/>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14" name="Google Shape;2714;p363"/>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715" name="Google Shape;2715;p363"/>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716" name="Google Shape;2716;p363"/>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717" name="Google Shape;2717;p363"/>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718" name="Google Shape;2718;p363"/>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19" name="Google Shape;2719;p363"/>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720" name="Google Shape;2720;p363"/>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721" name="Google Shape;2721;p363"/>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722" name="Google Shape;2722;p363"/>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358" name="Shape 2358"/>
        <p:cNvGrpSpPr/>
        <p:nvPr/>
      </p:nvGrpSpPr>
      <p:grpSpPr>
        <a:xfrm>
          <a:off x="0" y="0"/>
          <a:ext cx="0" cy="0"/>
          <a:chOff x="0" y="0"/>
          <a:chExt cx="0" cy="0"/>
        </a:xfrm>
      </p:grpSpPr>
      <p:sp>
        <p:nvSpPr>
          <p:cNvPr id="2359" name="Google Shape;2359;p337"/>
          <p:cNvSpPr txBox="1"/>
          <p:nvPr/>
        </p:nvSpPr>
        <p:spPr>
          <a:xfrm>
            <a:off x="1234634" y="253528"/>
            <a:ext cx="5343600" cy="1017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300" u="none" cap="none" strike="noStrike">
                <a:solidFill>
                  <a:schemeClr val="lt1"/>
                </a:solidFill>
                <a:latin typeface="Calibri"/>
                <a:ea typeface="Calibri"/>
                <a:cs typeface="Calibri"/>
                <a:sym typeface="Calibri"/>
              </a:rPr>
              <a:t>Instructor Introduction</a:t>
            </a:r>
            <a:r>
              <a:rPr b="0" i="0" lang="en-US" sz="4400" u="none" cap="none" strike="noStrike">
                <a:solidFill>
                  <a:schemeClr val="lt1"/>
                </a:solidFill>
                <a:latin typeface="Calibri"/>
                <a:ea typeface="Calibri"/>
                <a:cs typeface="Calibri"/>
                <a:sym typeface="Calibri"/>
              </a:rPr>
              <a:t> </a:t>
            </a:r>
            <a:endParaRPr/>
          </a:p>
        </p:txBody>
      </p:sp>
      <p:sp>
        <p:nvSpPr>
          <p:cNvPr id="2360" name="Google Shape;2360;p337"/>
          <p:cNvSpPr txBox="1"/>
          <p:nvPr>
            <p:ph idx="1" type="body"/>
          </p:nvPr>
        </p:nvSpPr>
        <p:spPr>
          <a:xfrm>
            <a:off x="708200" y="1426675"/>
            <a:ext cx="5609100" cy="50739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lt1"/>
              </a:buClr>
              <a:buSzPts val="1700"/>
              <a:buNone/>
            </a:pPr>
            <a:r>
              <a:rPr lang="en-US" sz="2400">
                <a:solidFill>
                  <a:schemeClr val="lt1"/>
                </a:solidFill>
              </a:rPr>
              <a:t>Natalie Childs </a:t>
            </a:r>
            <a:r>
              <a:rPr lang="en-US" sz="1900">
                <a:solidFill>
                  <a:schemeClr val="lt1"/>
                </a:solidFill>
              </a:rPr>
              <a:t>(she/her)</a:t>
            </a:r>
            <a:endParaRPr sz="1900">
              <a:solidFill>
                <a:schemeClr val="lt1"/>
              </a:solidFill>
            </a:endParaRPr>
          </a:p>
          <a:p>
            <a:pPr indent="75565" lvl="0" marL="0" rtl="0" algn="l">
              <a:lnSpc>
                <a:spcPct val="70000"/>
              </a:lnSpc>
              <a:spcBef>
                <a:spcPts val="0"/>
              </a:spcBef>
              <a:spcAft>
                <a:spcPts val="0"/>
              </a:spcAft>
              <a:buClr>
                <a:schemeClr val="lt1"/>
              </a:buClr>
              <a:buSzPts val="1190"/>
              <a:buNone/>
            </a:pPr>
            <a:r>
              <a:t/>
            </a:r>
            <a:endParaRPr sz="1190">
              <a:solidFill>
                <a:schemeClr val="lt1"/>
              </a:solidFill>
            </a:endParaRPr>
          </a:p>
          <a:p>
            <a:pPr indent="-245745" lvl="0" marL="457200" rtl="0" algn="l">
              <a:lnSpc>
                <a:spcPct val="100000"/>
              </a:lnSpc>
              <a:spcBef>
                <a:spcPts val="1000"/>
              </a:spcBef>
              <a:spcAft>
                <a:spcPts val="0"/>
              </a:spcAft>
              <a:buClr>
                <a:schemeClr val="lt1"/>
              </a:buClr>
              <a:buSzPts val="1800"/>
              <a:buChar char="●"/>
            </a:pPr>
            <a:r>
              <a:rPr b="1" lang="en-US" sz="1800">
                <a:solidFill>
                  <a:schemeClr val="lt1"/>
                </a:solidFill>
              </a:rPr>
              <a:t>From: </a:t>
            </a:r>
            <a:r>
              <a:rPr lang="en-US" sz="1800">
                <a:solidFill>
                  <a:schemeClr val="lt1"/>
                </a:solidFill>
              </a:rPr>
              <a:t>Arizona</a:t>
            </a:r>
            <a:endParaRPr sz="1800">
              <a:solidFill>
                <a:schemeClr val="lt1"/>
              </a:solidFill>
            </a:endParaRPr>
          </a:p>
          <a:p>
            <a:pPr indent="-245745" lvl="0" marL="457200" rtl="0" algn="l">
              <a:lnSpc>
                <a:spcPct val="100000"/>
              </a:lnSpc>
              <a:spcBef>
                <a:spcPts val="1000"/>
              </a:spcBef>
              <a:spcAft>
                <a:spcPts val="0"/>
              </a:spcAft>
              <a:buClr>
                <a:schemeClr val="lt1"/>
              </a:buClr>
              <a:buSzPts val="1800"/>
              <a:buChar char="●"/>
            </a:pPr>
            <a:r>
              <a:rPr b="1" lang="en-US" sz="1800">
                <a:solidFill>
                  <a:schemeClr val="lt1"/>
                </a:solidFill>
              </a:rPr>
              <a:t>Currently Live In: </a:t>
            </a:r>
            <a:r>
              <a:rPr lang="en-US" sz="1800">
                <a:solidFill>
                  <a:schemeClr val="lt1"/>
                </a:solidFill>
              </a:rPr>
              <a:t>Reno, NV</a:t>
            </a:r>
            <a:endParaRPr b="1" sz="1800">
              <a:solidFill>
                <a:schemeClr val="lt1"/>
              </a:solidFill>
            </a:endParaRPr>
          </a:p>
          <a:p>
            <a:pPr indent="-245745" lvl="0" marL="457200" rtl="0" algn="l">
              <a:lnSpc>
                <a:spcPct val="100000"/>
              </a:lnSpc>
              <a:spcBef>
                <a:spcPts val="1000"/>
              </a:spcBef>
              <a:spcAft>
                <a:spcPts val="0"/>
              </a:spcAft>
              <a:buClr>
                <a:schemeClr val="lt1"/>
              </a:buClr>
              <a:buSzPts val="1800"/>
              <a:buChar char="●"/>
            </a:pPr>
            <a:r>
              <a:rPr lang="en-US" sz="1800">
                <a:solidFill>
                  <a:schemeClr val="lt1"/>
                </a:solidFill>
              </a:rPr>
              <a:t>Programming for around 15 years, </a:t>
            </a:r>
            <a:br>
              <a:rPr lang="en-US" sz="1800">
                <a:solidFill>
                  <a:schemeClr val="lt1"/>
                </a:solidFill>
              </a:rPr>
            </a:br>
            <a:r>
              <a:rPr lang="en-US" sz="1800">
                <a:solidFill>
                  <a:schemeClr val="lt1"/>
                </a:solidFill>
              </a:rPr>
              <a:t>started with Javascript</a:t>
            </a:r>
            <a:endParaRPr sz="1800">
              <a:solidFill>
                <a:schemeClr val="lt1"/>
              </a:solidFill>
            </a:endParaRPr>
          </a:p>
          <a:p>
            <a:pPr indent="-245745" lvl="0" marL="457200" rtl="0" algn="l">
              <a:lnSpc>
                <a:spcPct val="100000"/>
              </a:lnSpc>
              <a:spcBef>
                <a:spcPts val="1000"/>
              </a:spcBef>
              <a:spcAft>
                <a:spcPts val="0"/>
              </a:spcAft>
              <a:buClr>
                <a:schemeClr val="lt1"/>
              </a:buClr>
              <a:buSzPts val="1800"/>
              <a:buChar char="●"/>
            </a:pPr>
            <a:r>
              <a:rPr lang="en-US" sz="1800">
                <a:solidFill>
                  <a:schemeClr val="lt1"/>
                </a:solidFill>
              </a:rPr>
              <a:t>Degree in Computer Science</a:t>
            </a:r>
            <a:endParaRPr sz="1800">
              <a:solidFill>
                <a:schemeClr val="lt1"/>
              </a:solidFill>
            </a:endParaRPr>
          </a:p>
          <a:p>
            <a:pPr indent="-245745" lvl="0" marL="457200" rtl="0" algn="l">
              <a:lnSpc>
                <a:spcPct val="100000"/>
              </a:lnSpc>
              <a:spcBef>
                <a:spcPts val="1000"/>
              </a:spcBef>
              <a:spcAft>
                <a:spcPts val="0"/>
              </a:spcAft>
              <a:buClr>
                <a:schemeClr val="lt1"/>
              </a:buClr>
              <a:buSzPts val="1800"/>
              <a:buChar char="●"/>
            </a:pPr>
            <a:r>
              <a:rPr lang="en-US" sz="1800">
                <a:solidFill>
                  <a:schemeClr val="lt1"/>
                </a:solidFill>
              </a:rPr>
              <a:t>Worked as a Web App Developer and a C# Developer</a:t>
            </a:r>
            <a:endParaRPr sz="1800">
              <a:solidFill>
                <a:schemeClr val="lt1"/>
              </a:solidFill>
            </a:endParaRPr>
          </a:p>
          <a:p>
            <a:pPr indent="-245745" lvl="0" marL="457200" rtl="0" algn="l">
              <a:lnSpc>
                <a:spcPct val="100000"/>
              </a:lnSpc>
              <a:spcBef>
                <a:spcPts val="1000"/>
              </a:spcBef>
              <a:spcAft>
                <a:spcPts val="0"/>
              </a:spcAft>
              <a:buClr>
                <a:schemeClr val="lt1"/>
              </a:buClr>
              <a:buSzPts val="1800"/>
              <a:buChar char="●"/>
            </a:pPr>
            <a:r>
              <a:rPr lang="en-US" sz="1800">
                <a:solidFill>
                  <a:schemeClr val="lt1"/>
                </a:solidFill>
              </a:rPr>
              <a:t>Coding Bootcamp Instructor</a:t>
            </a:r>
            <a:endParaRPr sz="1800">
              <a:solidFill>
                <a:schemeClr val="lt1"/>
              </a:solidFill>
            </a:endParaRPr>
          </a:p>
          <a:p>
            <a:pPr indent="-245745" lvl="0" marL="457200" rtl="0" algn="l">
              <a:lnSpc>
                <a:spcPct val="100000"/>
              </a:lnSpc>
              <a:spcBef>
                <a:spcPts val="1000"/>
              </a:spcBef>
              <a:spcAft>
                <a:spcPts val="0"/>
              </a:spcAft>
              <a:buClr>
                <a:schemeClr val="lt1"/>
              </a:buClr>
              <a:buSzPts val="1800"/>
              <a:buChar char="●"/>
            </a:pPr>
            <a:r>
              <a:rPr b="1" lang="en-US" sz="1800">
                <a:solidFill>
                  <a:schemeClr val="lt1"/>
                </a:solidFill>
              </a:rPr>
              <a:t>Hobbies:</a:t>
            </a:r>
            <a:r>
              <a:rPr lang="en-US" sz="1800">
                <a:solidFill>
                  <a:schemeClr val="lt1"/>
                </a:solidFill>
              </a:rPr>
              <a:t> I love every kind of game except sports.</a:t>
            </a:r>
            <a:endParaRPr b="1" sz="1800">
              <a:solidFill>
                <a:schemeClr val="lt1"/>
              </a:solidFill>
            </a:endParaRPr>
          </a:p>
          <a:p>
            <a:pPr indent="-245745" lvl="0" marL="457200" rtl="0" algn="l">
              <a:lnSpc>
                <a:spcPct val="100000"/>
              </a:lnSpc>
              <a:spcBef>
                <a:spcPts val="1000"/>
              </a:spcBef>
              <a:spcAft>
                <a:spcPts val="0"/>
              </a:spcAft>
              <a:buClr>
                <a:schemeClr val="lt1"/>
              </a:buClr>
              <a:buSzPts val="1800"/>
              <a:buChar char="●"/>
            </a:pPr>
            <a:r>
              <a:rPr b="1" lang="en-US" sz="1800">
                <a:solidFill>
                  <a:schemeClr val="lt1"/>
                </a:solidFill>
              </a:rPr>
              <a:t>Fun Fact:  </a:t>
            </a:r>
            <a:r>
              <a:rPr lang="en-US" sz="1800">
                <a:solidFill>
                  <a:schemeClr val="lt1"/>
                </a:solidFill>
              </a:rPr>
              <a:t>I got my first job as a developer at 18 by showing a game I made for my little brother for Christmas.</a:t>
            </a:r>
            <a:endParaRPr sz="1800">
              <a:solidFill>
                <a:schemeClr val="lt1"/>
              </a:solidFill>
            </a:endParaRPr>
          </a:p>
        </p:txBody>
      </p:sp>
      <p:sp>
        <p:nvSpPr>
          <p:cNvPr id="2361" name="Google Shape;2361;p337"/>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2" name="Google Shape;2362;p337"/>
          <p:cNvSpPr/>
          <p:nvPr/>
        </p:nvSpPr>
        <p:spPr>
          <a:xfrm>
            <a:off x="6792525" y="-961100"/>
            <a:ext cx="6373500" cy="6661200"/>
          </a:xfrm>
          <a:prstGeom prst="ellipse">
            <a:avLst/>
          </a:prstGeom>
          <a:solidFill>
            <a:srgbClr val="4141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3" name="Google Shape;2363;p337"/>
          <p:cNvPicPr preferRelativeResize="0"/>
          <p:nvPr/>
        </p:nvPicPr>
        <p:blipFill rotWithShape="1">
          <a:blip r:embed="rId3">
            <a:alphaModFix/>
          </a:blip>
          <a:srcRect b="-3500" l="8593" r="1421" t="-20185"/>
          <a:stretch/>
        </p:blipFill>
        <p:spPr>
          <a:xfrm>
            <a:off x="6792525" y="-915950"/>
            <a:ext cx="6373500" cy="6570900"/>
          </a:xfrm>
          <a:prstGeom prst="ellipse">
            <a:avLst/>
          </a:prstGeom>
          <a:noFill/>
          <a:ln>
            <a:noFill/>
          </a:ln>
        </p:spPr>
      </p:pic>
      <p:pic>
        <p:nvPicPr>
          <p:cNvPr descr="Logo, icon&#10;&#10;Description automatically generated" id="2364" name="Google Shape;2364;p337"/>
          <p:cNvPicPr preferRelativeResize="0"/>
          <p:nvPr/>
        </p:nvPicPr>
        <p:blipFill rotWithShape="1">
          <a:blip r:embed="rId4">
            <a:alphaModFix/>
          </a:blip>
          <a:srcRect b="0" l="0" r="0" t="0"/>
          <a:stretch/>
        </p:blipFill>
        <p:spPr>
          <a:xfrm>
            <a:off x="247181" y="279154"/>
            <a:ext cx="955825" cy="955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6" name="Shape 2726"/>
        <p:cNvGrpSpPr/>
        <p:nvPr/>
      </p:nvGrpSpPr>
      <p:grpSpPr>
        <a:xfrm>
          <a:off x="0" y="0"/>
          <a:ext cx="0" cy="0"/>
          <a:chOff x="0" y="0"/>
          <a:chExt cx="0" cy="0"/>
        </a:xfrm>
      </p:grpSpPr>
      <p:sp>
        <p:nvSpPr>
          <p:cNvPr id="2727" name="Google Shape;2727;p364"/>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728" name="Google Shape;2728;p364"/>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729" name="Google Shape;2729;p364"/>
          <p:cNvGrpSpPr/>
          <p:nvPr/>
        </p:nvGrpSpPr>
        <p:grpSpPr>
          <a:xfrm>
            <a:off x="3092289" y="241440"/>
            <a:ext cx="6007427" cy="740819"/>
            <a:chOff x="301725" y="3120125"/>
            <a:chExt cx="3862800" cy="1589400"/>
          </a:xfrm>
        </p:grpSpPr>
        <p:sp>
          <p:nvSpPr>
            <p:cNvPr id="2730" name="Google Shape;2730;p364"/>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1" name="Google Shape;2731;p364"/>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732" name="Google Shape;2732;p364"/>
          <p:cNvGrpSpPr/>
          <p:nvPr/>
        </p:nvGrpSpPr>
        <p:grpSpPr>
          <a:xfrm>
            <a:off x="3979771" y="1751133"/>
            <a:ext cx="7666771" cy="3963918"/>
            <a:chOff x="3367825" y="1230013"/>
            <a:chExt cx="5100300" cy="2973013"/>
          </a:xfrm>
        </p:grpSpPr>
        <p:sp>
          <p:nvSpPr>
            <p:cNvPr id="2733" name="Google Shape;2733;p364"/>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34" name="Google Shape;2734;p364"/>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735" name="Google Shape;2735;p364"/>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36" name="Google Shape;2736;p364"/>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737" name="Google Shape;2737;p364"/>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"Marco"</a:t>
            </a:r>
            <a:endParaRPr b="1" sz="1900">
              <a:solidFill>
                <a:srgbClr val="FFFFFF"/>
              </a:solidFill>
            </a:endParaRPr>
          </a:p>
        </p:txBody>
      </p:sp>
      <p:sp>
        <p:nvSpPr>
          <p:cNvPr id="2738" name="Google Shape;2738;p364"/>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739" name="Google Shape;2739;p364"/>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740" name="Google Shape;2740;p364"/>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41" name="Google Shape;2741;p364"/>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742" name="Google Shape;2742;p364"/>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grpSp>
        <p:nvGrpSpPr>
          <p:cNvPr id="2743" name="Google Shape;2743;p364"/>
          <p:cNvGrpSpPr/>
          <p:nvPr/>
        </p:nvGrpSpPr>
        <p:grpSpPr>
          <a:xfrm>
            <a:off x="4373487" y="2104941"/>
            <a:ext cx="4143449" cy="3256266"/>
            <a:chOff x="3639800" y="1774000"/>
            <a:chExt cx="2263809" cy="2022902"/>
          </a:xfrm>
        </p:grpSpPr>
        <p:sp>
          <p:nvSpPr>
            <p:cNvPr id="2744" name="Google Shape;2744;p364"/>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45" name="Google Shape;2745;p364"/>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9" name="Shape 2749"/>
        <p:cNvGrpSpPr/>
        <p:nvPr/>
      </p:nvGrpSpPr>
      <p:grpSpPr>
        <a:xfrm>
          <a:off x="0" y="0"/>
          <a:ext cx="0" cy="0"/>
          <a:chOff x="0" y="0"/>
          <a:chExt cx="0" cy="0"/>
        </a:xfrm>
      </p:grpSpPr>
      <p:sp>
        <p:nvSpPr>
          <p:cNvPr id="2750" name="Google Shape;2750;p365"/>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751" name="Google Shape;2751;p365"/>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752" name="Google Shape;2752;p365"/>
          <p:cNvGrpSpPr/>
          <p:nvPr/>
        </p:nvGrpSpPr>
        <p:grpSpPr>
          <a:xfrm>
            <a:off x="3092289" y="241440"/>
            <a:ext cx="6007427" cy="740819"/>
            <a:chOff x="301725" y="3120125"/>
            <a:chExt cx="3862800" cy="1589400"/>
          </a:xfrm>
        </p:grpSpPr>
        <p:sp>
          <p:nvSpPr>
            <p:cNvPr id="2753" name="Google Shape;2753;p365"/>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4" name="Google Shape;2754;p365"/>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755" name="Google Shape;2755;p365"/>
          <p:cNvGrpSpPr/>
          <p:nvPr/>
        </p:nvGrpSpPr>
        <p:grpSpPr>
          <a:xfrm>
            <a:off x="3979771" y="1751133"/>
            <a:ext cx="7666771" cy="3963918"/>
            <a:chOff x="3367825" y="1230013"/>
            <a:chExt cx="5100300" cy="2973013"/>
          </a:xfrm>
        </p:grpSpPr>
        <p:sp>
          <p:nvSpPr>
            <p:cNvPr id="2756" name="Google Shape;2756;p365"/>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57" name="Google Shape;2757;p365"/>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758" name="Google Shape;2758;p365"/>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59" name="Google Shape;2759;p365"/>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760" name="Google Shape;2760;p365"/>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"Marco"</a:t>
            </a:r>
            <a:endParaRPr b="1" sz="1900">
              <a:solidFill>
                <a:srgbClr val="FFFFFF"/>
              </a:solidFill>
            </a:endParaRPr>
          </a:p>
        </p:txBody>
      </p:sp>
      <p:sp>
        <p:nvSpPr>
          <p:cNvPr id="2761" name="Google Shape;2761;p365"/>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762" name="Google Shape;2762;p365"/>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63" name="Google Shape;2763;p365"/>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764" name="Google Shape;2764;p365"/>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765" name="Google Shape;2765;p365"/>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grpSp>
        <p:nvGrpSpPr>
          <p:cNvPr id="2766" name="Google Shape;2766;p365"/>
          <p:cNvGrpSpPr/>
          <p:nvPr/>
        </p:nvGrpSpPr>
        <p:grpSpPr>
          <a:xfrm>
            <a:off x="4373487" y="2104941"/>
            <a:ext cx="4143449" cy="3256266"/>
            <a:chOff x="3639800" y="1774000"/>
            <a:chExt cx="2263809" cy="2022902"/>
          </a:xfrm>
        </p:grpSpPr>
        <p:sp>
          <p:nvSpPr>
            <p:cNvPr id="2767" name="Google Shape;2767;p365"/>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68" name="Google Shape;2768;p365"/>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cxnSp>
        <p:nvCxnSpPr>
          <p:cNvPr id="2769" name="Google Shape;2769;p365"/>
          <p:cNvCxnSpPr>
            <a:stCxn id="2760" idx="3"/>
            <a:endCxn id="2770" idx="1"/>
          </p:cNvCxnSpPr>
          <p:nvPr/>
        </p:nvCxnSpPr>
        <p:spPr>
          <a:xfrm flipH="1" rot="10800000">
            <a:off x="2760617" y="2940233"/>
            <a:ext cx="1866600" cy="446700"/>
          </a:xfrm>
          <a:prstGeom prst="straightConnector1">
            <a:avLst/>
          </a:prstGeom>
          <a:noFill/>
          <a:ln cap="flat" cmpd="sng" w="19050">
            <a:solidFill>
              <a:srgbClr val="515353"/>
            </a:solidFill>
            <a:prstDash val="solid"/>
            <a:round/>
            <a:headEnd len="med" w="med" type="none"/>
            <a:tailEnd len="med" w="med" type="triangle"/>
          </a:ln>
        </p:spPr>
      </p:cxnSp>
      <p:sp>
        <p:nvSpPr>
          <p:cNvPr id="2771" name="Google Shape;2771;p365"/>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770" name="Google Shape;2770;p365"/>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600">
              <a:solidFill>
                <a:srgbClr val="FFFFFF"/>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5" name="Shape 2775"/>
        <p:cNvGrpSpPr/>
        <p:nvPr/>
      </p:nvGrpSpPr>
      <p:grpSpPr>
        <a:xfrm>
          <a:off x="0" y="0"/>
          <a:ext cx="0" cy="0"/>
          <a:chOff x="0" y="0"/>
          <a:chExt cx="0" cy="0"/>
        </a:xfrm>
      </p:grpSpPr>
      <p:sp>
        <p:nvSpPr>
          <p:cNvPr id="2776" name="Google Shape;2776;p366"/>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777" name="Google Shape;2777;p366"/>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778" name="Google Shape;2778;p366"/>
          <p:cNvGrpSpPr/>
          <p:nvPr/>
        </p:nvGrpSpPr>
        <p:grpSpPr>
          <a:xfrm>
            <a:off x="3092289" y="241440"/>
            <a:ext cx="6007427" cy="740819"/>
            <a:chOff x="301725" y="3120125"/>
            <a:chExt cx="3862800" cy="1589400"/>
          </a:xfrm>
        </p:grpSpPr>
        <p:sp>
          <p:nvSpPr>
            <p:cNvPr id="2779" name="Google Shape;2779;p366"/>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0" name="Google Shape;2780;p366"/>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781" name="Google Shape;2781;p366"/>
          <p:cNvGrpSpPr/>
          <p:nvPr/>
        </p:nvGrpSpPr>
        <p:grpSpPr>
          <a:xfrm>
            <a:off x="3979771" y="1751133"/>
            <a:ext cx="7666771" cy="3963918"/>
            <a:chOff x="3367825" y="1230013"/>
            <a:chExt cx="5100300" cy="2973013"/>
          </a:xfrm>
        </p:grpSpPr>
        <p:sp>
          <p:nvSpPr>
            <p:cNvPr id="2782" name="Google Shape;2782;p366"/>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83" name="Google Shape;2783;p366"/>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784" name="Google Shape;2784;p366"/>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85" name="Google Shape;2785;p366"/>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786" name="Google Shape;2786;p366"/>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"Marco"</a:t>
            </a:r>
            <a:endParaRPr b="1" sz="1900">
              <a:solidFill>
                <a:srgbClr val="FFFFFF"/>
              </a:solidFill>
            </a:endParaRPr>
          </a:p>
        </p:txBody>
      </p:sp>
      <p:sp>
        <p:nvSpPr>
          <p:cNvPr id="2787" name="Google Shape;2787;p366"/>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788" name="Google Shape;2788;p366"/>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789" name="Google Shape;2789;p366"/>
          <p:cNvGrpSpPr/>
          <p:nvPr/>
        </p:nvGrpSpPr>
        <p:grpSpPr>
          <a:xfrm>
            <a:off x="4373487" y="2104941"/>
            <a:ext cx="4143449" cy="3256266"/>
            <a:chOff x="3639800" y="1774000"/>
            <a:chExt cx="2263809" cy="2022902"/>
          </a:xfrm>
        </p:grpSpPr>
        <p:sp>
          <p:nvSpPr>
            <p:cNvPr id="2790" name="Google Shape;2790;p366"/>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91" name="Google Shape;2791;p366"/>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792" name="Google Shape;2792;p366"/>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793" name="Google Shape;2793;p366"/>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794" name="Google Shape;2794;p366"/>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795" name="Google Shape;2795;p366"/>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600">
              <a:solidFill>
                <a:srgbClr val="FFFFFF"/>
              </a:solidFill>
              <a:latin typeface="Roboto Mono"/>
              <a:ea typeface="Roboto Mono"/>
              <a:cs typeface="Roboto Mono"/>
              <a:sym typeface="Roboto Mono"/>
            </a:endParaRPr>
          </a:p>
        </p:txBody>
      </p:sp>
      <p:sp>
        <p:nvSpPr>
          <p:cNvPr id="2796" name="Google Shape;2796;p366"/>
          <p:cNvSpPr/>
          <p:nvPr/>
        </p:nvSpPr>
        <p:spPr>
          <a:xfrm>
            <a:off x="4627300" y="3923000"/>
            <a:ext cx="137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"Hello "</a:t>
            </a:r>
            <a:endParaRPr sz="1600">
              <a:solidFill>
                <a:srgbClr val="FFFFFF"/>
              </a:solidFill>
              <a:latin typeface="Roboto Mono"/>
              <a:ea typeface="Roboto Mono"/>
              <a:cs typeface="Roboto Mono"/>
              <a:sym typeface="Roboto Mono"/>
            </a:endParaRPr>
          </a:p>
        </p:txBody>
      </p:sp>
      <p:sp>
        <p:nvSpPr>
          <p:cNvPr id="2797" name="Google Shape;2797;p366"/>
          <p:cNvSpPr/>
          <p:nvPr/>
        </p:nvSpPr>
        <p:spPr>
          <a:xfrm>
            <a:off x="6536283" y="392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600">
              <a:solidFill>
                <a:srgbClr val="FFFFFF"/>
              </a:solidFill>
              <a:latin typeface="Roboto Mono"/>
              <a:ea typeface="Roboto Mono"/>
              <a:cs typeface="Roboto Mono"/>
              <a:sym typeface="Roboto Mono"/>
            </a:endParaRPr>
          </a:p>
        </p:txBody>
      </p:sp>
      <p:sp>
        <p:nvSpPr>
          <p:cNvPr id="2798" name="Google Shape;2798;p366"/>
          <p:cNvSpPr txBox="1"/>
          <p:nvPr/>
        </p:nvSpPr>
        <p:spPr>
          <a:xfrm>
            <a:off x="6074800" y="3868600"/>
            <a:ext cx="3891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FFFFFF"/>
                </a:solidFill>
                <a:latin typeface="Roboto Mono"/>
                <a:ea typeface="Roboto Mono"/>
                <a:cs typeface="Roboto Mono"/>
                <a:sym typeface="Roboto Mono"/>
              </a:rPr>
              <a:t>+</a:t>
            </a:r>
            <a:endParaRPr sz="1900">
              <a:solidFill>
                <a:srgbClr val="FFFFFF"/>
              </a:solidFill>
              <a:latin typeface="Roboto Mono"/>
              <a:ea typeface="Roboto Mono"/>
              <a:cs typeface="Roboto Mono"/>
              <a:sym typeface="Roboto Mono"/>
            </a:endParaRPr>
          </a:p>
        </p:txBody>
      </p:sp>
      <p:sp>
        <p:nvSpPr>
          <p:cNvPr id="2799" name="Google Shape;2799;p366"/>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3" name="Shape 2803"/>
        <p:cNvGrpSpPr/>
        <p:nvPr/>
      </p:nvGrpSpPr>
      <p:grpSpPr>
        <a:xfrm>
          <a:off x="0" y="0"/>
          <a:ext cx="0" cy="0"/>
          <a:chOff x="0" y="0"/>
          <a:chExt cx="0" cy="0"/>
        </a:xfrm>
      </p:grpSpPr>
      <p:sp>
        <p:nvSpPr>
          <p:cNvPr id="2804" name="Google Shape;2804;p367"/>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05" name="Google Shape;2805;p367"/>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806" name="Google Shape;2806;p367"/>
          <p:cNvGrpSpPr/>
          <p:nvPr/>
        </p:nvGrpSpPr>
        <p:grpSpPr>
          <a:xfrm>
            <a:off x="3979771" y="1751133"/>
            <a:ext cx="7666771" cy="3963918"/>
            <a:chOff x="3367825" y="1230013"/>
            <a:chExt cx="5100300" cy="2973013"/>
          </a:xfrm>
        </p:grpSpPr>
        <p:sp>
          <p:nvSpPr>
            <p:cNvPr id="2807" name="Google Shape;2807;p367"/>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08" name="Google Shape;2808;p367"/>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grpSp>
        <p:nvGrpSpPr>
          <p:cNvPr id="2809" name="Google Shape;2809;p367"/>
          <p:cNvGrpSpPr/>
          <p:nvPr/>
        </p:nvGrpSpPr>
        <p:grpSpPr>
          <a:xfrm>
            <a:off x="3092289" y="241440"/>
            <a:ext cx="6007427" cy="740819"/>
            <a:chOff x="301725" y="3120125"/>
            <a:chExt cx="3862800" cy="1589400"/>
          </a:xfrm>
        </p:grpSpPr>
        <p:sp>
          <p:nvSpPr>
            <p:cNvPr id="2810" name="Google Shape;2810;p367"/>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1" name="Google Shape;2811;p367"/>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812" name="Google Shape;2812;p367"/>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13" name="Google Shape;2813;p367"/>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814" name="Google Shape;2814;p367"/>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"Marco"</a:t>
            </a:r>
            <a:endParaRPr b="1" sz="1900">
              <a:solidFill>
                <a:srgbClr val="FFFFFF"/>
              </a:solidFill>
            </a:endParaRPr>
          </a:p>
        </p:txBody>
      </p:sp>
      <p:sp>
        <p:nvSpPr>
          <p:cNvPr id="2815" name="Google Shape;2815;p367"/>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816" name="Google Shape;2816;p367"/>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grpSp>
        <p:nvGrpSpPr>
          <p:cNvPr id="2817" name="Google Shape;2817;p367"/>
          <p:cNvGrpSpPr/>
          <p:nvPr/>
        </p:nvGrpSpPr>
        <p:grpSpPr>
          <a:xfrm>
            <a:off x="4373487" y="2104941"/>
            <a:ext cx="4143449" cy="3256266"/>
            <a:chOff x="3639800" y="1774000"/>
            <a:chExt cx="2263809" cy="2022902"/>
          </a:xfrm>
        </p:grpSpPr>
        <p:sp>
          <p:nvSpPr>
            <p:cNvPr id="2818" name="Google Shape;2818;p367"/>
            <p:cNvSpPr/>
            <p:nvPr/>
          </p:nvSpPr>
          <p:spPr>
            <a:xfrm>
              <a:off x="3639800" y="1774000"/>
              <a:ext cx="2263800" cy="20229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19" name="Google Shape;2819;p367"/>
            <p:cNvSpPr txBox="1"/>
            <p:nvPr/>
          </p:nvSpPr>
          <p:spPr>
            <a:xfrm>
              <a:off x="5065709" y="3490902"/>
              <a:ext cx="837900" cy="3060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lt1"/>
                  </a:solidFill>
                  <a:latin typeface="Roboto"/>
                  <a:ea typeface="Roboto"/>
                  <a:cs typeface="Roboto"/>
                  <a:sym typeface="Roboto"/>
                </a:rPr>
                <a:t>callback</a:t>
              </a:r>
              <a:endParaRPr sz="1600">
                <a:solidFill>
                  <a:schemeClr val="lt1"/>
                </a:solidFill>
                <a:latin typeface="Roboto"/>
                <a:ea typeface="Roboto"/>
                <a:cs typeface="Roboto"/>
                <a:sym typeface="Roboto"/>
              </a:endParaRPr>
            </a:p>
          </p:txBody>
        </p:sp>
      </p:grpSp>
      <p:sp>
        <p:nvSpPr>
          <p:cNvPr id="2820" name="Google Shape;2820;p367"/>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821" name="Google Shape;2821;p367"/>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22" name="Google Shape;2822;p367"/>
          <p:cNvSpPr txBox="1"/>
          <p:nvPr/>
        </p:nvSpPr>
        <p:spPr>
          <a:xfrm>
            <a:off x="4627300" y="2235300"/>
            <a:ext cx="16452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name</a:t>
            </a:r>
            <a:endParaRPr sz="1600">
              <a:solidFill>
                <a:srgbClr val="FFFFFF"/>
              </a:solidFill>
              <a:latin typeface="Roboto"/>
              <a:ea typeface="Roboto"/>
              <a:cs typeface="Roboto"/>
              <a:sym typeface="Roboto"/>
            </a:endParaRPr>
          </a:p>
        </p:txBody>
      </p:sp>
      <p:sp>
        <p:nvSpPr>
          <p:cNvPr id="2823" name="Google Shape;2823;p367"/>
          <p:cNvSpPr/>
          <p:nvPr/>
        </p:nvSpPr>
        <p:spPr>
          <a:xfrm>
            <a:off x="4627283" y="27277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600">
              <a:solidFill>
                <a:srgbClr val="FFFFFF"/>
              </a:solidFill>
              <a:latin typeface="Roboto Mono"/>
              <a:ea typeface="Roboto Mono"/>
              <a:cs typeface="Roboto Mono"/>
              <a:sym typeface="Roboto Mono"/>
            </a:endParaRPr>
          </a:p>
        </p:txBody>
      </p:sp>
      <p:sp>
        <p:nvSpPr>
          <p:cNvPr id="2824" name="Google Shape;2824;p367"/>
          <p:cNvSpPr/>
          <p:nvPr/>
        </p:nvSpPr>
        <p:spPr>
          <a:xfrm>
            <a:off x="4627300" y="39230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825" name="Google Shape;2825;p367"/>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9" name="Shape 2829"/>
        <p:cNvGrpSpPr/>
        <p:nvPr/>
      </p:nvGrpSpPr>
      <p:grpSpPr>
        <a:xfrm>
          <a:off x="0" y="0"/>
          <a:ext cx="0" cy="0"/>
          <a:chOff x="0" y="0"/>
          <a:chExt cx="0" cy="0"/>
        </a:xfrm>
      </p:grpSpPr>
      <p:sp>
        <p:nvSpPr>
          <p:cNvPr id="2830" name="Google Shape;2830;p368"/>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grpSp>
        <p:nvGrpSpPr>
          <p:cNvPr id="2831" name="Google Shape;2831;p368"/>
          <p:cNvGrpSpPr/>
          <p:nvPr/>
        </p:nvGrpSpPr>
        <p:grpSpPr>
          <a:xfrm>
            <a:off x="3979771" y="1751133"/>
            <a:ext cx="7666771" cy="3963918"/>
            <a:chOff x="3367825" y="1230013"/>
            <a:chExt cx="5100300" cy="2973013"/>
          </a:xfrm>
        </p:grpSpPr>
        <p:sp>
          <p:nvSpPr>
            <p:cNvPr id="2832" name="Google Shape;2832;p368"/>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33" name="Google Shape;2833;p368"/>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834" name="Google Shape;2834;p368"/>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835" name="Google Shape;2835;p368"/>
          <p:cNvGrpSpPr/>
          <p:nvPr/>
        </p:nvGrpSpPr>
        <p:grpSpPr>
          <a:xfrm>
            <a:off x="3092289" y="241440"/>
            <a:ext cx="6007427" cy="740819"/>
            <a:chOff x="301725" y="3120125"/>
            <a:chExt cx="3862800" cy="1589400"/>
          </a:xfrm>
        </p:grpSpPr>
        <p:sp>
          <p:nvSpPr>
            <p:cNvPr id="2836" name="Google Shape;2836;p368"/>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7" name="Google Shape;2837;p368"/>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838" name="Google Shape;2838;p368"/>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39" name="Google Shape;2839;p368"/>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840" name="Google Shape;2840;p368"/>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FFFFFF"/>
                </a:solidFill>
                <a:latin typeface="Roboto Mono"/>
                <a:ea typeface="Roboto Mono"/>
                <a:cs typeface="Roboto Mono"/>
                <a:sym typeface="Roboto Mono"/>
              </a:rPr>
              <a:t>"Marco"</a:t>
            </a:r>
            <a:endParaRPr b="1" sz="1900">
              <a:solidFill>
                <a:srgbClr val="FFFFFF"/>
              </a:solidFill>
            </a:endParaRPr>
          </a:p>
        </p:txBody>
      </p:sp>
      <p:sp>
        <p:nvSpPr>
          <p:cNvPr id="2841" name="Google Shape;2841;p368"/>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842" name="Google Shape;2842;p368"/>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843" name="Google Shape;2843;p368"/>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844" name="Google Shape;2844;p368"/>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45" name="Google Shape;2845;p368"/>
          <p:cNvSpPr/>
          <p:nvPr/>
        </p:nvSpPr>
        <p:spPr>
          <a:xfrm>
            <a:off x="4864367" y="3775767"/>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846" name="Google Shape;2846;p368"/>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847" name="Google Shape;2847;p368"/>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848" name="Google Shape;2848;p368"/>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2" name="Shape 2852"/>
        <p:cNvGrpSpPr/>
        <p:nvPr/>
      </p:nvGrpSpPr>
      <p:grpSpPr>
        <a:xfrm>
          <a:off x="0" y="0"/>
          <a:ext cx="0" cy="0"/>
          <a:chOff x="0" y="0"/>
          <a:chExt cx="0" cy="0"/>
        </a:xfrm>
      </p:grpSpPr>
      <p:sp>
        <p:nvSpPr>
          <p:cNvPr id="2853" name="Google Shape;2853;p369"/>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54" name="Google Shape;2854;p369"/>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855" name="Google Shape;2855;p369"/>
          <p:cNvGrpSpPr/>
          <p:nvPr/>
        </p:nvGrpSpPr>
        <p:grpSpPr>
          <a:xfrm>
            <a:off x="3092289" y="241440"/>
            <a:ext cx="6007427" cy="740819"/>
            <a:chOff x="301725" y="3120125"/>
            <a:chExt cx="3862800" cy="1589400"/>
          </a:xfrm>
        </p:grpSpPr>
        <p:sp>
          <p:nvSpPr>
            <p:cNvPr id="2856" name="Google Shape;2856;p369"/>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7" name="Google Shape;2857;p369"/>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858" name="Google Shape;2858;p369"/>
          <p:cNvGrpSpPr/>
          <p:nvPr/>
        </p:nvGrpSpPr>
        <p:grpSpPr>
          <a:xfrm>
            <a:off x="3979771" y="1751133"/>
            <a:ext cx="7666771" cy="3963918"/>
            <a:chOff x="3367825" y="1230013"/>
            <a:chExt cx="5100300" cy="2973013"/>
          </a:xfrm>
        </p:grpSpPr>
        <p:sp>
          <p:nvSpPr>
            <p:cNvPr id="2859" name="Google Shape;2859;p369"/>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60" name="Google Shape;2860;p369"/>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861" name="Google Shape;2861;p369"/>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62" name="Google Shape;2862;p369"/>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863" name="Google Shape;2863;p369"/>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864" name="Google Shape;2864;p369"/>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865" name="Google Shape;2865;p369"/>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866" name="Google Shape;2866;p369"/>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67" name="Google Shape;2867;p369"/>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868" name="Google Shape;2868;p369"/>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869" name="Google Shape;2869;p369"/>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870" name="Google Shape;2870;p369"/>
          <p:cNvSpPr/>
          <p:nvPr/>
        </p:nvSpPr>
        <p:spPr>
          <a:xfrm>
            <a:off x="9163300" y="29401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871" name="Google Shape;2871;p369"/>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5" name="Shape 2875"/>
        <p:cNvGrpSpPr/>
        <p:nvPr/>
      </p:nvGrpSpPr>
      <p:grpSpPr>
        <a:xfrm>
          <a:off x="0" y="0"/>
          <a:ext cx="0" cy="0"/>
          <a:chOff x="0" y="0"/>
          <a:chExt cx="0" cy="0"/>
        </a:xfrm>
      </p:grpSpPr>
      <p:sp>
        <p:nvSpPr>
          <p:cNvPr id="2876" name="Google Shape;2876;p370"/>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877" name="Google Shape;2877;p370"/>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878" name="Google Shape;2878;p370"/>
          <p:cNvGrpSpPr/>
          <p:nvPr/>
        </p:nvGrpSpPr>
        <p:grpSpPr>
          <a:xfrm>
            <a:off x="3092289" y="241440"/>
            <a:ext cx="6007427" cy="740819"/>
            <a:chOff x="301725" y="3120125"/>
            <a:chExt cx="3862800" cy="1589400"/>
          </a:xfrm>
        </p:grpSpPr>
        <p:sp>
          <p:nvSpPr>
            <p:cNvPr id="2879" name="Google Shape;2879;p370"/>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0" name="Google Shape;2880;p370"/>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grpSp>
        <p:nvGrpSpPr>
          <p:cNvPr id="2881" name="Google Shape;2881;p370"/>
          <p:cNvGrpSpPr/>
          <p:nvPr/>
        </p:nvGrpSpPr>
        <p:grpSpPr>
          <a:xfrm>
            <a:off x="3979771" y="1751133"/>
            <a:ext cx="7666771" cy="3963918"/>
            <a:chOff x="3367825" y="1230013"/>
            <a:chExt cx="5100300" cy="2973013"/>
          </a:xfrm>
        </p:grpSpPr>
        <p:sp>
          <p:nvSpPr>
            <p:cNvPr id="2882" name="Google Shape;2882;p370"/>
            <p:cNvSpPr/>
            <p:nvPr/>
          </p:nvSpPr>
          <p:spPr>
            <a:xfrm>
              <a:off x="3367825" y="1230013"/>
              <a:ext cx="5100300" cy="2973000"/>
            </a:xfrm>
            <a:prstGeom prst="rect">
              <a:avLst/>
            </a:prstGeom>
            <a:solidFill>
              <a:schemeClr val="lt1"/>
            </a:solidFill>
            <a:ln cap="flat" cmpd="sng" w="28575">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83" name="Google Shape;2883;p370"/>
            <p:cNvSpPr txBox="1"/>
            <p:nvPr/>
          </p:nvSpPr>
          <p:spPr>
            <a:xfrm>
              <a:off x="7882825" y="3833725"/>
              <a:ext cx="5853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600">
                  <a:solidFill>
                    <a:schemeClr val="accent3"/>
                  </a:solidFill>
                  <a:latin typeface="Roboto"/>
                  <a:ea typeface="Roboto"/>
                  <a:cs typeface="Roboto"/>
                  <a:sym typeface="Roboto"/>
                </a:rPr>
                <a:t>map</a:t>
              </a:r>
              <a:endParaRPr sz="1600">
                <a:solidFill>
                  <a:schemeClr val="accent3"/>
                </a:solidFill>
                <a:latin typeface="Roboto"/>
                <a:ea typeface="Roboto"/>
                <a:cs typeface="Roboto"/>
                <a:sym typeface="Roboto"/>
              </a:endParaRPr>
            </a:p>
          </p:txBody>
        </p:sp>
      </p:grpSp>
      <p:sp>
        <p:nvSpPr>
          <p:cNvPr id="2884" name="Google Shape;2884;p370"/>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85" name="Google Shape;2885;p370"/>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886" name="Google Shape;2886;p370"/>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887" name="Google Shape;2887;p370"/>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888" name="Google Shape;2888;p370"/>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889" name="Google Shape;2889;p370"/>
          <p:cNvSpPr/>
          <p:nvPr/>
        </p:nvSpPr>
        <p:spPr>
          <a:xfrm>
            <a:off x="9017500" y="21050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890" name="Google Shape;2890;p370"/>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891" name="Google Shape;2891;p370"/>
          <p:cNvSpPr/>
          <p:nvPr/>
        </p:nvSpPr>
        <p:spPr>
          <a:xfrm>
            <a:off x="4864367" y="2554333"/>
            <a:ext cx="3147600" cy="4923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chemeClr val="lt1"/>
                </a:solidFill>
                <a:latin typeface="Roboto Mono"/>
                <a:ea typeface="Roboto Mono"/>
                <a:cs typeface="Roboto Mono"/>
                <a:sym typeface="Roboto Mono"/>
              </a:rPr>
              <a:t>name =&gt; "Hello " + name</a:t>
            </a:r>
            <a:endParaRPr sz="1600">
              <a:solidFill>
                <a:schemeClr val="lt1"/>
              </a:solidFill>
              <a:latin typeface="Roboto Mono"/>
              <a:ea typeface="Roboto Mono"/>
              <a:cs typeface="Roboto Mono"/>
              <a:sym typeface="Roboto Mono"/>
            </a:endParaRPr>
          </a:p>
        </p:txBody>
      </p:sp>
      <p:sp>
        <p:nvSpPr>
          <p:cNvPr id="2892" name="Google Shape;2892;p370"/>
          <p:cNvSpPr/>
          <p:nvPr/>
        </p:nvSpPr>
        <p:spPr>
          <a:xfrm>
            <a:off x="9163300" y="22635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893" name="Google Shape;2893;p370"/>
          <p:cNvSpPr/>
          <p:nvPr/>
        </p:nvSpPr>
        <p:spPr>
          <a:xfrm>
            <a:off x="9163300" y="29401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894" name="Google Shape;2894;p370"/>
          <p:cNvSpPr/>
          <p:nvPr/>
        </p:nvSpPr>
        <p:spPr>
          <a:xfrm>
            <a:off x="9163300" y="3616667"/>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Simone"</a:t>
            </a:r>
            <a:endParaRPr sz="1500">
              <a:solidFill>
                <a:srgbClr val="FFFFFF"/>
              </a:solidFill>
              <a:latin typeface="Roboto Mono"/>
              <a:ea typeface="Roboto Mono"/>
              <a:cs typeface="Roboto Mono"/>
              <a:sym typeface="Roboto Mono"/>
            </a:endParaRPr>
          </a:p>
        </p:txBody>
      </p:sp>
      <p:sp>
        <p:nvSpPr>
          <p:cNvPr id="2895" name="Google Shape;2895;p370"/>
          <p:cNvSpPr/>
          <p:nvPr/>
        </p:nvSpPr>
        <p:spPr>
          <a:xfrm>
            <a:off x="9163300" y="42932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Maria"</a:t>
            </a:r>
            <a:endParaRPr sz="1500">
              <a:solidFill>
                <a:srgbClr val="FFFFFF"/>
              </a:solidFill>
              <a:latin typeface="Roboto Mono"/>
              <a:ea typeface="Roboto Mono"/>
              <a:cs typeface="Roboto Mono"/>
              <a:sym typeface="Roboto Mono"/>
            </a:endParaRPr>
          </a:p>
        </p:txBody>
      </p:sp>
      <p:sp>
        <p:nvSpPr>
          <p:cNvPr id="2896" name="Google Shape;2896;p370"/>
          <p:cNvSpPr txBox="1"/>
          <p:nvPr/>
        </p:nvSpPr>
        <p:spPr>
          <a:xfrm>
            <a:off x="4864367" y="2061933"/>
            <a:ext cx="311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accent1"/>
                </a:solidFill>
                <a:latin typeface="Roboto"/>
                <a:ea typeface="Roboto"/>
                <a:cs typeface="Roboto"/>
                <a:sym typeface="Roboto"/>
              </a:rPr>
              <a:t>callback</a:t>
            </a:r>
            <a:endParaRPr sz="1600">
              <a:solidFill>
                <a:schemeClr val="accent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0" name="Shape 2900"/>
        <p:cNvGrpSpPr/>
        <p:nvPr/>
      </p:nvGrpSpPr>
      <p:grpSpPr>
        <a:xfrm>
          <a:off x="0" y="0"/>
          <a:ext cx="0" cy="0"/>
          <a:chOff x="0" y="0"/>
          <a:chExt cx="0" cy="0"/>
        </a:xfrm>
      </p:grpSpPr>
      <p:sp>
        <p:nvSpPr>
          <p:cNvPr id="2901" name="Google Shape;2901;p371"/>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902" name="Google Shape;2902;p371"/>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903" name="Google Shape;2903;p371"/>
          <p:cNvGrpSpPr/>
          <p:nvPr/>
        </p:nvGrpSpPr>
        <p:grpSpPr>
          <a:xfrm>
            <a:off x="3092289" y="241440"/>
            <a:ext cx="6007427" cy="740819"/>
            <a:chOff x="301725" y="3120125"/>
            <a:chExt cx="3862800" cy="1589400"/>
          </a:xfrm>
        </p:grpSpPr>
        <p:sp>
          <p:nvSpPr>
            <p:cNvPr id="2904" name="Google Shape;2904;p371"/>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5" name="Google Shape;2905;p371"/>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906" name="Google Shape;2906;p371"/>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907" name="Google Shape;2907;p371"/>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908" name="Google Shape;2908;p371"/>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909" name="Google Shape;2909;p371"/>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910" name="Google Shape;2910;p371"/>
          <p:cNvSpPr/>
          <p:nvPr/>
        </p:nvSpPr>
        <p:spPr>
          <a:xfrm>
            <a:off x="9017500" y="2308200"/>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911" name="Google Shape;2911;p371"/>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912" name="Google Shape;2912;p371"/>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913" name="Google Shape;2913;p371"/>
          <p:cNvSpPr/>
          <p:nvPr/>
        </p:nvSpPr>
        <p:spPr>
          <a:xfrm>
            <a:off x="9163300" y="24897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914" name="Google Shape;2914;p371"/>
          <p:cNvSpPr/>
          <p:nvPr/>
        </p:nvSpPr>
        <p:spPr>
          <a:xfrm>
            <a:off x="9163300" y="3166267"/>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915" name="Google Shape;2915;p371"/>
          <p:cNvSpPr/>
          <p:nvPr/>
        </p:nvSpPr>
        <p:spPr>
          <a:xfrm>
            <a:off x="9163300" y="38428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Simone"</a:t>
            </a:r>
            <a:endParaRPr sz="1500">
              <a:solidFill>
                <a:srgbClr val="FFFFFF"/>
              </a:solidFill>
              <a:latin typeface="Roboto Mono"/>
              <a:ea typeface="Roboto Mono"/>
              <a:cs typeface="Roboto Mono"/>
              <a:sym typeface="Roboto Mono"/>
            </a:endParaRPr>
          </a:p>
        </p:txBody>
      </p:sp>
      <p:sp>
        <p:nvSpPr>
          <p:cNvPr id="2916" name="Google Shape;2916;p371"/>
          <p:cNvSpPr/>
          <p:nvPr/>
        </p:nvSpPr>
        <p:spPr>
          <a:xfrm>
            <a:off x="9163300" y="45194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Maria"</a:t>
            </a:r>
            <a:endParaRPr sz="1500">
              <a:solidFill>
                <a:srgbClr val="FFFFFF"/>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0" name="Shape 2920"/>
        <p:cNvGrpSpPr/>
        <p:nvPr/>
      </p:nvGrpSpPr>
      <p:grpSpPr>
        <a:xfrm>
          <a:off x="0" y="0"/>
          <a:ext cx="0" cy="0"/>
          <a:chOff x="0" y="0"/>
          <a:chExt cx="0" cy="0"/>
        </a:xfrm>
      </p:grpSpPr>
      <p:sp>
        <p:nvSpPr>
          <p:cNvPr id="2921" name="Google Shape;2921;p372"/>
          <p:cNvSpPr/>
          <p:nvPr/>
        </p:nvSpPr>
        <p:spPr>
          <a:xfrm flipH="1">
            <a:off x="10580000" y="5780400"/>
            <a:ext cx="1611900" cy="1077600"/>
          </a:xfrm>
          <a:prstGeom prst="rtTriangle">
            <a:avLst/>
          </a:prstGeom>
          <a:solidFill>
            <a:srgbClr val="6147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2922" name="Google Shape;2922;p372"/>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Map</a:t>
            </a:r>
            <a:endParaRPr sz="1900">
              <a:solidFill>
                <a:schemeClr val="lt1"/>
              </a:solidFill>
              <a:latin typeface="Cabin"/>
              <a:ea typeface="Cabin"/>
              <a:cs typeface="Cabin"/>
              <a:sym typeface="Cabin"/>
            </a:endParaRPr>
          </a:p>
        </p:txBody>
      </p:sp>
      <p:grpSp>
        <p:nvGrpSpPr>
          <p:cNvPr id="2923" name="Google Shape;2923;p372"/>
          <p:cNvGrpSpPr/>
          <p:nvPr/>
        </p:nvGrpSpPr>
        <p:grpSpPr>
          <a:xfrm>
            <a:off x="3092289" y="241440"/>
            <a:ext cx="6007427" cy="740819"/>
            <a:chOff x="301725" y="3120125"/>
            <a:chExt cx="3862800" cy="1589400"/>
          </a:xfrm>
        </p:grpSpPr>
        <p:sp>
          <p:nvSpPr>
            <p:cNvPr id="2924" name="Google Shape;2924;p372"/>
            <p:cNvSpPr/>
            <p:nvPr/>
          </p:nvSpPr>
          <p:spPr>
            <a:xfrm>
              <a:off x="301725" y="3120125"/>
              <a:ext cx="3862800" cy="15894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5" name="Google Shape;2925;p372"/>
            <p:cNvSpPr txBox="1"/>
            <p:nvPr/>
          </p:nvSpPr>
          <p:spPr>
            <a:xfrm>
              <a:off x="362100" y="3146950"/>
              <a:ext cx="3706800" cy="145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000"/>
                </a:spcAft>
                <a:buNone/>
              </a:pPr>
              <a:r>
                <a:rPr lang="en-US" sz="1300">
                  <a:solidFill>
                    <a:schemeClr val="lt1"/>
                  </a:solidFill>
                  <a:latin typeface="Roboto Mono"/>
                  <a:ea typeface="Roboto Mono"/>
                  <a:cs typeface="Roboto Mono"/>
                  <a:sym typeface="Roboto Mono"/>
                </a:rPr>
                <a:t>const </a:t>
              </a:r>
              <a:r>
                <a:rPr lang="en-US" sz="1300">
                  <a:solidFill>
                    <a:srgbClr val="749F7B"/>
                  </a:solidFill>
                  <a:latin typeface="Roboto Mono"/>
                  <a:ea typeface="Roboto Mono"/>
                  <a:cs typeface="Roboto Mono"/>
                  <a:sym typeface="Roboto Mono"/>
                </a:rPr>
                <a:t>names</a:t>
              </a:r>
              <a:r>
                <a:rPr lang="en-US" sz="1300">
                  <a:solidFill>
                    <a:schemeClr val="lt1"/>
                  </a:solidFill>
                  <a:latin typeface="Roboto Mono"/>
                  <a:ea typeface="Roboto Mono"/>
                  <a:cs typeface="Roboto Mono"/>
                  <a:sym typeface="Roboto Mono"/>
                </a:rPr>
                <a:t> = ["Abigail", "Marco", "Simone", "Maria"]</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const greetings = </a:t>
              </a:r>
              <a:r>
                <a:rPr lang="en-US" sz="1300">
                  <a:solidFill>
                    <a:srgbClr val="749F7B"/>
                  </a:solidFill>
                  <a:latin typeface="Roboto Mono"/>
                  <a:ea typeface="Roboto Mono"/>
                  <a:cs typeface="Roboto Mono"/>
                  <a:sym typeface="Roboto Mono"/>
                </a:rPr>
                <a:t>names</a:t>
              </a:r>
              <a:r>
                <a:rPr lang="en-US" sz="1300">
                  <a:solidFill>
                    <a:srgbClr val="9C7FA5"/>
                  </a:solidFill>
                  <a:latin typeface="Roboto Mono"/>
                  <a:ea typeface="Roboto Mono"/>
                  <a:cs typeface="Roboto Mono"/>
                  <a:sym typeface="Roboto Mono"/>
                </a:rPr>
                <a:t>.map(</a:t>
              </a: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name =&gt; "Hello " + name</a:t>
              </a:r>
              <a:r>
                <a:rPr lang="en-US" sz="1300">
                  <a:solidFill>
                    <a:schemeClr val="lt1"/>
                  </a:solidFill>
                  <a:latin typeface="Roboto Mono"/>
                  <a:ea typeface="Roboto Mono"/>
                  <a:cs typeface="Roboto Mono"/>
                  <a:sym typeface="Roboto Mono"/>
                </a:rPr>
                <a:t> </a:t>
              </a:r>
              <a:r>
                <a:rPr lang="en-US" sz="1300">
                  <a:solidFill>
                    <a:srgbClr val="9C7FA5"/>
                  </a:solidFill>
                  <a:latin typeface="Roboto Mono"/>
                  <a:ea typeface="Roboto Mono"/>
                  <a:cs typeface="Roboto Mono"/>
                  <a:sym typeface="Roboto Mono"/>
                </a:rPr>
                <a:t>)</a:t>
              </a:r>
              <a:endParaRPr sz="1700">
                <a:solidFill>
                  <a:srgbClr val="9C7FA5"/>
                </a:solidFill>
                <a:latin typeface="Roboto"/>
                <a:ea typeface="Roboto"/>
                <a:cs typeface="Roboto"/>
                <a:sym typeface="Roboto"/>
              </a:endParaRPr>
            </a:p>
          </p:txBody>
        </p:sp>
      </p:grpSp>
      <p:sp>
        <p:nvSpPr>
          <p:cNvPr id="2926" name="Google Shape;2926;p372"/>
          <p:cNvSpPr/>
          <p:nvPr/>
        </p:nvSpPr>
        <p:spPr>
          <a:xfrm>
            <a:off x="942433" y="2331167"/>
            <a:ext cx="19911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927" name="Google Shape;2927;p372"/>
          <p:cNvSpPr/>
          <p:nvPr/>
        </p:nvSpPr>
        <p:spPr>
          <a:xfrm>
            <a:off x="1115417" y="25153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"Abigail"</a:t>
            </a:r>
            <a:endParaRPr sz="1600">
              <a:solidFill>
                <a:srgbClr val="FFFFFF"/>
              </a:solidFill>
              <a:latin typeface="Roboto Mono"/>
              <a:ea typeface="Roboto Mono"/>
              <a:cs typeface="Roboto Mono"/>
              <a:sym typeface="Roboto Mono"/>
            </a:endParaRPr>
          </a:p>
        </p:txBody>
      </p:sp>
      <p:sp>
        <p:nvSpPr>
          <p:cNvPr id="2928" name="Google Shape;2928;p372"/>
          <p:cNvSpPr/>
          <p:nvPr/>
        </p:nvSpPr>
        <p:spPr>
          <a:xfrm>
            <a:off x="1115417" y="3174533"/>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"Marco"</a:t>
            </a:r>
            <a:endParaRPr sz="1900">
              <a:solidFill>
                <a:srgbClr val="FFFFFF"/>
              </a:solidFill>
            </a:endParaRPr>
          </a:p>
        </p:txBody>
      </p:sp>
      <p:sp>
        <p:nvSpPr>
          <p:cNvPr id="2929" name="Google Shape;2929;p372"/>
          <p:cNvSpPr/>
          <p:nvPr/>
        </p:nvSpPr>
        <p:spPr>
          <a:xfrm>
            <a:off x="1115417" y="3833767"/>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"Simone"</a:t>
            </a:r>
            <a:endParaRPr sz="1900">
              <a:solidFill>
                <a:srgbClr val="FFFFFF"/>
              </a:solidFill>
            </a:endParaRPr>
          </a:p>
        </p:txBody>
      </p:sp>
      <p:sp>
        <p:nvSpPr>
          <p:cNvPr id="2930" name="Google Shape;2930;p372"/>
          <p:cNvSpPr/>
          <p:nvPr/>
        </p:nvSpPr>
        <p:spPr>
          <a:xfrm>
            <a:off x="1115417" y="4493000"/>
            <a:ext cx="16452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Mono"/>
                <a:ea typeface="Roboto Mono"/>
                <a:cs typeface="Roboto Mono"/>
                <a:sym typeface="Roboto Mono"/>
              </a:rPr>
              <a:t>"Maria"</a:t>
            </a:r>
            <a:endParaRPr sz="1900">
              <a:solidFill>
                <a:srgbClr val="FFFFFF"/>
              </a:solidFill>
            </a:endParaRPr>
          </a:p>
        </p:txBody>
      </p:sp>
      <p:sp>
        <p:nvSpPr>
          <p:cNvPr id="2931" name="Google Shape;2931;p372"/>
          <p:cNvSpPr txBox="1"/>
          <p:nvPr/>
        </p:nvSpPr>
        <p:spPr>
          <a:xfrm>
            <a:off x="942433" y="1838767"/>
            <a:ext cx="1991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names</a:t>
            </a:r>
            <a:endParaRPr sz="1600">
              <a:solidFill>
                <a:schemeClr val="dk1"/>
              </a:solidFill>
              <a:latin typeface="Roboto"/>
              <a:ea typeface="Roboto"/>
              <a:cs typeface="Roboto"/>
              <a:sym typeface="Roboto"/>
            </a:endParaRPr>
          </a:p>
        </p:txBody>
      </p:sp>
      <p:sp>
        <p:nvSpPr>
          <p:cNvPr id="2932" name="Google Shape;2932;p372"/>
          <p:cNvSpPr/>
          <p:nvPr/>
        </p:nvSpPr>
        <p:spPr>
          <a:xfrm>
            <a:off x="3469467" y="2331167"/>
            <a:ext cx="2282700" cy="28041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2933" name="Google Shape;2933;p372"/>
          <p:cNvSpPr/>
          <p:nvPr/>
        </p:nvSpPr>
        <p:spPr>
          <a:xfrm>
            <a:off x="3615267" y="24897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Abigail"</a:t>
            </a:r>
            <a:endParaRPr sz="1500">
              <a:solidFill>
                <a:srgbClr val="FFFFFF"/>
              </a:solidFill>
              <a:latin typeface="Roboto Mono"/>
              <a:ea typeface="Roboto Mono"/>
              <a:cs typeface="Roboto Mono"/>
              <a:sym typeface="Roboto Mono"/>
            </a:endParaRPr>
          </a:p>
        </p:txBody>
      </p:sp>
      <p:sp>
        <p:nvSpPr>
          <p:cNvPr id="2934" name="Google Shape;2934;p372"/>
          <p:cNvSpPr/>
          <p:nvPr/>
        </p:nvSpPr>
        <p:spPr>
          <a:xfrm>
            <a:off x="3615267" y="3166267"/>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Marco"</a:t>
            </a:r>
            <a:endParaRPr sz="1500">
              <a:solidFill>
                <a:srgbClr val="FFFFFF"/>
              </a:solidFill>
              <a:latin typeface="Roboto Mono"/>
              <a:ea typeface="Roboto Mono"/>
              <a:cs typeface="Roboto Mono"/>
              <a:sym typeface="Roboto Mono"/>
            </a:endParaRPr>
          </a:p>
        </p:txBody>
      </p:sp>
      <p:sp>
        <p:nvSpPr>
          <p:cNvPr id="2935" name="Google Shape;2935;p372"/>
          <p:cNvSpPr/>
          <p:nvPr/>
        </p:nvSpPr>
        <p:spPr>
          <a:xfrm>
            <a:off x="3615267" y="3842833"/>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Simone"</a:t>
            </a:r>
            <a:endParaRPr sz="1500">
              <a:solidFill>
                <a:srgbClr val="FFFFFF"/>
              </a:solidFill>
              <a:latin typeface="Roboto Mono"/>
              <a:ea typeface="Roboto Mono"/>
              <a:cs typeface="Roboto Mono"/>
              <a:sym typeface="Roboto Mono"/>
            </a:endParaRPr>
          </a:p>
        </p:txBody>
      </p:sp>
      <p:sp>
        <p:nvSpPr>
          <p:cNvPr id="2936" name="Google Shape;2936;p372"/>
          <p:cNvSpPr/>
          <p:nvPr/>
        </p:nvSpPr>
        <p:spPr>
          <a:xfrm>
            <a:off x="3615267" y="4519400"/>
            <a:ext cx="1991100" cy="424800"/>
          </a:xfrm>
          <a:prstGeom prst="rect">
            <a:avLst/>
          </a:prstGeom>
          <a:solidFill>
            <a:srgbClr val="448056"/>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Mono"/>
                <a:ea typeface="Roboto Mono"/>
                <a:cs typeface="Roboto Mono"/>
                <a:sym typeface="Roboto Mono"/>
              </a:rPr>
              <a:t>"Hello Maria"</a:t>
            </a:r>
            <a:endParaRPr sz="1500">
              <a:solidFill>
                <a:srgbClr val="FFFFFF"/>
              </a:solidFill>
              <a:latin typeface="Roboto Mono"/>
              <a:ea typeface="Roboto Mono"/>
              <a:cs typeface="Roboto Mono"/>
              <a:sym typeface="Roboto Mono"/>
            </a:endParaRPr>
          </a:p>
        </p:txBody>
      </p:sp>
      <p:sp>
        <p:nvSpPr>
          <p:cNvPr id="2937" name="Google Shape;2937;p372"/>
          <p:cNvSpPr txBox="1"/>
          <p:nvPr/>
        </p:nvSpPr>
        <p:spPr>
          <a:xfrm>
            <a:off x="3469467" y="1828167"/>
            <a:ext cx="22827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solidFill>
                  <a:schemeClr val="dk1"/>
                </a:solidFill>
                <a:latin typeface="Roboto"/>
                <a:ea typeface="Roboto"/>
                <a:cs typeface="Roboto"/>
                <a:sym typeface="Roboto"/>
              </a:rPr>
              <a:t>greetings</a:t>
            </a:r>
            <a:endParaRPr sz="16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942" name="Shape 2942"/>
        <p:cNvGrpSpPr/>
        <p:nvPr/>
      </p:nvGrpSpPr>
      <p:grpSpPr>
        <a:xfrm>
          <a:off x="0" y="0"/>
          <a:ext cx="0" cy="0"/>
          <a:chOff x="0" y="0"/>
          <a:chExt cx="0" cy="0"/>
        </a:xfrm>
      </p:grpSpPr>
      <p:sp>
        <p:nvSpPr>
          <p:cNvPr id="2943" name="Google Shape;2943;p373"/>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Arrays of objects (1/2)</a:t>
            </a:r>
            <a:endParaRPr/>
          </a:p>
        </p:txBody>
      </p:sp>
      <p:pic>
        <p:nvPicPr>
          <p:cNvPr descr="Logo, icon&#10;&#10;Description automatically generated" id="2944" name="Google Shape;2944;p373"/>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945" name="Google Shape;2945;p373"/>
          <p:cNvSpPr txBox="1"/>
          <p:nvPr/>
        </p:nvSpPr>
        <p:spPr>
          <a:xfrm>
            <a:off x="3994106" y="1559966"/>
            <a:ext cx="6325500" cy="2247300"/>
          </a:xfrm>
          <a:prstGeom prst="rect">
            <a:avLst/>
          </a:prstGeom>
          <a:noFill/>
          <a:ln>
            <a:noFill/>
          </a:ln>
        </p:spPr>
        <p:txBody>
          <a:bodyPr anchorCtr="0" anchor="t" bIns="45700" lIns="91425" spcFirstLastPara="1" rIns="91425" wrap="square" tIns="45700">
            <a:spAutoFit/>
          </a:bodyPr>
          <a:lstStyle/>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Arrays are often used to contain objects.</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Discuss: How would you use bracket notation to access the </a:t>
            </a:r>
            <a:r>
              <a:rPr b="1" lang="en-US" sz="2000">
                <a:solidFill>
                  <a:schemeClr val="dk1"/>
                </a:solidFill>
                <a:latin typeface="Calibri"/>
                <a:ea typeface="Calibri"/>
                <a:cs typeface="Calibri"/>
                <a:sym typeface="Calibri"/>
              </a:rPr>
              <a:t>age</a:t>
            </a:r>
            <a:r>
              <a:rPr lang="en-US" sz="2000">
                <a:solidFill>
                  <a:schemeClr val="dk1"/>
                </a:solidFill>
                <a:latin typeface="Calibri"/>
                <a:ea typeface="Calibri"/>
                <a:cs typeface="Calibri"/>
                <a:sym typeface="Calibri"/>
              </a:rPr>
              <a:t> property of the first item in the </a:t>
            </a:r>
            <a:r>
              <a:rPr b="1" lang="en-US" sz="2000">
                <a:solidFill>
                  <a:schemeClr val="dk1"/>
                </a:solidFill>
                <a:latin typeface="Calibri"/>
                <a:ea typeface="Calibri"/>
                <a:cs typeface="Calibri"/>
                <a:sym typeface="Calibri"/>
              </a:rPr>
              <a:t>data </a:t>
            </a:r>
            <a:r>
              <a:rPr lang="en-US" sz="2000">
                <a:solidFill>
                  <a:schemeClr val="dk1"/>
                </a:solidFill>
                <a:latin typeface="Calibri"/>
                <a:ea typeface="Calibri"/>
                <a:cs typeface="Calibri"/>
                <a:sym typeface="Calibri"/>
              </a:rPr>
              <a:t>array? (answer in next slide)</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t/>
            </a:r>
            <a:endParaRPr sz="2000">
              <a:solidFill>
                <a:schemeClr val="dk1"/>
              </a:solidFill>
              <a:latin typeface="Inter Medium"/>
              <a:ea typeface="Inter Medium"/>
              <a:cs typeface="Inter Medium"/>
              <a:sym typeface="Inter Medium"/>
            </a:endParaRPr>
          </a:p>
          <a:p>
            <a:pPr indent="-298450" lvl="0" marL="298450" marR="0" rtl="0" algn="l">
              <a:spcBef>
                <a:spcPts val="0"/>
              </a:spcBef>
              <a:spcAft>
                <a:spcPts val="0"/>
              </a:spcAft>
              <a:buNone/>
            </a:pPr>
            <a:r>
              <a:t/>
            </a:r>
            <a:endParaRPr sz="2000">
              <a:solidFill>
                <a:schemeClr val="dk1"/>
              </a:solidFill>
              <a:latin typeface="Inter Medium"/>
              <a:ea typeface="Inter Medium"/>
              <a:cs typeface="Inter Medium"/>
              <a:sym typeface="Inter Medium"/>
            </a:endParaRPr>
          </a:p>
        </p:txBody>
      </p:sp>
      <p:sp>
        <p:nvSpPr>
          <p:cNvPr id="2946" name="Google Shape;2946;p373"/>
          <p:cNvSpPr/>
          <p:nvPr/>
        </p:nvSpPr>
        <p:spPr>
          <a:xfrm>
            <a:off x="1046163" y="1314825"/>
            <a:ext cx="2567701" cy="5047536"/>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7" name="Google Shape;2947;p373"/>
          <p:cNvSpPr/>
          <p:nvPr/>
        </p:nvSpPr>
        <p:spPr>
          <a:xfrm>
            <a:off x="1253283" y="1234979"/>
            <a:ext cx="2740800" cy="504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lt1"/>
              </a:solidFill>
              <a:latin typeface="Consolas"/>
              <a:ea typeface="Consolas"/>
              <a:cs typeface="Consolas"/>
              <a:sym typeface="Consolas"/>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const data = [</a:t>
            </a:r>
            <a:endParaRPr b="1" sz="1400">
              <a:solidFill>
                <a:schemeClr val="lt1"/>
              </a:solidFill>
              <a:latin typeface="Inter Medium"/>
              <a:ea typeface="Inter Medium"/>
              <a:cs typeface="Inter Medium"/>
              <a:sym typeface="Inter Medium"/>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'Butters',</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3,</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'Lizzy',</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6,</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'Red',</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1,</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'cat'</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'Joey',</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3,</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69" name="Shape 2369"/>
        <p:cNvGrpSpPr/>
        <p:nvPr/>
      </p:nvGrpSpPr>
      <p:grpSpPr>
        <a:xfrm>
          <a:off x="0" y="0"/>
          <a:ext cx="0" cy="0"/>
          <a:chOff x="0" y="0"/>
          <a:chExt cx="0" cy="0"/>
        </a:xfrm>
      </p:grpSpPr>
      <p:sp>
        <p:nvSpPr>
          <p:cNvPr id="2370" name="Google Shape;2370;p338"/>
          <p:cNvSpPr/>
          <p:nvPr/>
        </p:nvSpPr>
        <p:spPr>
          <a:xfrm>
            <a:off x="1501917" y="94844"/>
            <a:ext cx="9807513"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838">
                <a:solidFill>
                  <a:srgbClr val="444447"/>
                </a:solidFill>
                <a:latin typeface="Inter"/>
                <a:ea typeface="Inter"/>
                <a:cs typeface="Inter"/>
                <a:sym typeface="Inter"/>
              </a:rPr>
              <a:t>Introductions &amp; check-in</a:t>
            </a:r>
            <a:endParaRPr/>
          </a:p>
        </p:txBody>
      </p:sp>
      <p:pic>
        <p:nvPicPr>
          <p:cNvPr descr="Logo, icon&#10;&#10;Description automatically generated" id="2371" name="Google Shape;2371;p338"/>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372" name="Google Shape;2372;p338"/>
          <p:cNvSpPr txBox="1"/>
          <p:nvPr/>
        </p:nvSpPr>
        <p:spPr>
          <a:xfrm>
            <a:off x="919473" y="1854721"/>
            <a:ext cx="10513486" cy="2551019"/>
          </a:xfrm>
          <a:prstGeom prst="rect">
            <a:avLst/>
          </a:prstGeom>
          <a:noFill/>
          <a:ln>
            <a:noFill/>
          </a:ln>
        </p:spPr>
        <p:txBody>
          <a:bodyPr anchorCtr="0" anchor="t" bIns="45700" lIns="91425" spcFirstLastPara="1" rIns="91425" wrap="square" tIns="45700">
            <a:spAutoFit/>
          </a:bodyPr>
          <a:lstStyle/>
          <a:p>
            <a:pPr indent="-304165" lvl="0" marL="304165" marR="0" rtl="0" algn="l">
              <a:spcBef>
                <a:spcPts val="0"/>
              </a:spcBef>
              <a:spcAft>
                <a:spcPts val="0"/>
              </a:spcAft>
              <a:buNone/>
            </a:pPr>
            <a:r>
              <a:rPr lang="en-US" sz="2400">
                <a:solidFill>
                  <a:schemeClr val="dk1"/>
                </a:solidFill>
                <a:latin typeface="Inter Medium"/>
                <a:ea typeface="Inter Medium"/>
                <a:cs typeface="Inter Medium"/>
                <a:sym typeface="Inter Medium"/>
              </a:rPr>
              <a:t>Introductions</a:t>
            </a:r>
            <a:endParaRPr/>
          </a:p>
          <a:p>
            <a:pPr indent="-304165" lvl="0" marL="304165" marR="0" rtl="0" algn="l">
              <a:spcBef>
                <a:spcPts val="0"/>
              </a:spcBef>
              <a:spcAft>
                <a:spcPts val="0"/>
              </a:spcAft>
              <a:buNone/>
            </a:pPr>
            <a:r>
              <a:rPr lang="en-US" sz="1800">
                <a:solidFill>
                  <a:schemeClr val="dk1"/>
                </a:solidFill>
                <a:latin typeface="Inter Medium"/>
                <a:ea typeface="Inter Medium"/>
                <a:cs typeface="Inter Medium"/>
                <a:sym typeface="Inter Medium"/>
              </a:rPr>
              <a:t>Please introduce yourselves briefly! </a:t>
            </a:r>
            <a:endParaRPr/>
          </a:p>
          <a:p>
            <a:pPr indent="-304165" lvl="0" marL="304165" marR="0" rtl="0" algn="l">
              <a:spcBef>
                <a:spcPts val="0"/>
              </a:spcBef>
              <a:spcAft>
                <a:spcPts val="0"/>
              </a:spcAft>
              <a:buNone/>
            </a:pPr>
            <a:r>
              <a:t/>
            </a:r>
            <a:endParaRPr sz="1800">
              <a:solidFill>
                <a:schemeClr val="dk1"/>
              </a:solidFill>
              <a:latin typeface="Inter Medium"/>
              <a:ea typeface="Inter Medium"/>
              <a:cs typeface="Inter Medium"/>
              <a:sym typeface="Inter Medium"/>
            </a:endParaRPr>
          </a:p>
          <a:p>
            <a:pPr indent="-304165" lvl="0" marL="304165" marR="0" rtl="0" algn="l">
              <a:spcBef>
                <a:spcPts val="0"/>
              </a:spcBef>
              <a:spcAft>
                <a:spcPts val="0"/>
              </a:spcAft>
              <a:buNone/>
            </a:pPr>
            <a:r>
              <a:rPr lang="en-US" sz="2400">
                <a:solidFill>
                  <a:schemeClr val="dk1"/>
                </a:solidFill>
                <a:latin typeface="Inter Medium"/>
                <a:ea typeface="Inter Medium"/>
                <a:cs typeface="Inter Medium"/>
                <a:sym typeface="Inter Medium"/>
              </a:rPr>
              <a:t>Check-In</a:t>
            </a:r>
            <a:endParaRPr/>
          </a:p>
          <a:p>
            <a:pPr indent="-304165" lvl="1" marL="755190" marR="0" rtl="0" algn="l">
              <a:spcBef>
                <a:spcPts val="0"/>
              </a:spcBef>
              <a:spcAft>
                <a:spcPts val="0"/>
              </a:spcAft>
              <a:buNone/>
            </a:pPr>
            <a:r>
              <a:rPr b="0" i="0" lang="en-US" sz="1800" u="none" cap="none" strike="noStrike">
                <a:solidFill>
                  <a:schemeClr val="dk1"/>
                </a:solidFill>
                <a:latin typeface="Inter Medium"/>
                <a:ea typeface="Inter Medium"/>
                <a:cs typeface="Inter Medium"/>
                <a:sym typeface="Inter Medium"/>
              </a:rPr>
              <a:t>How was this week? Any challenges or accomplishments?</a:t>
            </a:r>
            <a:endParaRPr b="0" i="0" sz="1800" u="none" cap="none" strike="noStrike">
              <a:solidFill>
                <a:schemeClr val="dk1"/>
              </a:solidFill>
              <a:latin typeface="Inter Medium"/>
              <a:ea typeface="Inter Medium"/>
              <a:cs typeface="Inter Medium"/>
              <a:sym typeface="Inter Medium"/>
            </a:endParaRPr>
          </a:p>
          <a:p>
            <a:pPr indent="-304165" lvl="1" marL="755190" marR="0" rtl="0" algn="l">
              <a:spcBef>
                <a:spcPts val="0"/>
              </a:spcBef>
              <a:spcAft>
                <a:spcPts val="0"/>
              </a:spcAft>
              <a:buNone/>
            </a:pPr>
            <a:r>
              <a:rPr b="0" i="0" lang="en-US" sz="1800" u="none" cap="none" strike="noStrike">
                <a:solidFill>
                  <a:schemeClr val="dk1"/>
                </a:solidFill>
                <a:latin typeface="Inter Medium"/>
                <a:ea typeface="Inter Medium"/>
                <a:cs typeface="Inter Medium"/>
                <a:sym typeface="Inter Medium"/>
              </a:rPr>
              <a:t>Did you understand the Exercises and were you able to complete them? </a:t>
            </a:r>
            <a:endParaRPr/>
          </a:p>
          <a:p>
            <a:pPr indent="-304165" lvl="1" marL="755190" marR="0" rtl="0" algn="l">
              <a:spcBef>
                <a:spcPts val="0"/>
              </a:spcBef>
              <a:spcAft>
                <a:spcPts val="0"/>
              </a:spcAft>
              <a:buNone/>
            </a:pPr>
            <a:r>
              <a:rPr b="0" i="0" lang="en-US" sz="1800" u="sng" cap="none" strike="noStrike">
                <a:solidFill>
                  <a:schemeClr val="dk1"/>
                </a:solidFill>
                <a:latin typeface="Inter Medium"/>
                <a:ea typeface="Inter Medium"/>
                <a:cs typeface="Inter Medium"/>
                <a:sym typeface="Inter Medium"/>
              </a:rPr>
              <a:t>You must complete all Exercises before beginning the Workshop Assignment. </a:t>
            </a:r>
            <a:endParaRPr b="0" i="0" sz="2177" u="none" cap="none" strike="noStrike">
              <a:solidFill>
                <a:schemeClr val="dk1"/>
              </a:solidFill>
              <a:latin typeface="Inter Medium"/>
              <a:ea typeface="Inter Medium"/>
              <a:cs typeface="Inter Medium"/>
              <a:sym typeface="Inter Medium"/>
            </a:endParaRPr>
          </a:p>
          <a:p>
            <a:pPr indent="0" lvl="0" marL="0" marR="0" rtl="0" algn="l">
              <a:spcBef>
                <a:spcPts val="0"/>
              </a:spcBef>
              <a:spcAft>
                <a:spcPts val="0"/>
              </a:spcAft>
              <a:buNone/>
            </a:pPr>
            <a:r>
              <a:t/>
            </a:r>
            <a:endParaRPr sz="2177">
              <a:solidFill>
                <a:schemeClr val="dk1"/>
              </a:solidFill>
              <a:latin typeface="Inter Medium"/>
              <a:ea typeface="Inter Medium"/>
              <a:cs typeface="Inter Medium"/>
              <a:sym typeface="Inter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952" name="Shape 2952"/>
        <p:cNvGrpSpPr/>
        <p:nvPr/>
      </p:nvGrpSpPr>
      <p:grpSpPr>
        <a:xfrm>
          <a:off x="0" y="0"/>
          <a:ext cx="0" cy="0"/>
          <a:chOff x="0" y="0"/>
          <a:chExt cx="0" cy="0"/>
        </a:xfrm>
      </p:grpSpPr>
      <p:sp>
        <p:nvSpPr>
          <p:cNvPr id="2953" name="Google Shape;2953;p374"/>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Arrays of objects (2/2) </a:t>
            </a:r>
            <a:endParaRPr b="1" sz="4000">
              <a:solidFill>
                <a:srgbClr val="444447"/>
              </a:solidFill>
              <a:latin typeface="Inter"/>
              <a:ea typeface="Inter"/>
              <a:cs typeface="Inter"/>
              <a:sym typeface="Inter"/>
            </a:endParaRPr>
          </a:p>
        </p:txBody>
      </p:sp>
      <p:pic>
        <p:nvPicPr>
          <p:cNvPr descr="Logo, icon&#10;&#10;Description automatically generated" id="2954" name="Google Shape;2954;p374"/>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955" name="Google Shape;2955;p374"/>
          <p:cNvSpPr txBox="1"/>
          <p:nvPr/>
        </p:nvSpPr>
        <p:spPr>
          <a:xfrm>
            <a:off x="3994106" y="1559966"/>
            <a:ext cx="6325551" cy="2246769"/>
          </a:xfrm>
          <a:prstGeom prst="rect">
            <a:avLst/>
          </a:prstGeom>
          <a:noFill/>
          <a:ln>
            <a:noFill/>
          </a:ln>
        </p:spPr>
        <p:txBody>
          <a:bodyPr anchorCtr="0" anchor="t" bIns="45700" lIns="91425" spcFirstLastPara="1" rIns="91425" wrap="square" tIns="45700">
            <a:spAutoFit/>
          </a:bodyPr>
          <a:lstStyle/>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Arrays are often used to contain objects.</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Discuss: How would you use bracket notation to access the </a:t>
            </a:r>
            <a:r>
              <a:rPr b="1" lang="en-US" sz="2000">
                <a:solidFill>
                  <a:schemeClr val="dk1"/>
                </a:solidFill>
                <a:latin typeface="Calibri"/>
                <a:ea typeface="Calibri"/>
                <a:cs typeface="Calibri"/>
                <a:sym typeface="Calibri"/>
              </a:rPr>
              <a:t>age</a:t>
            </a:r>
            <a:r>
              <a:rPr lang="en-US" sz="2000">
                <a:solidFill>
                  <a:schemeClr val="dk1"/>
                </a:solidFill>
                <a:latin typeface="Calibri"/>
                <a:ea typeface="Calibri"/>
                <a:cs typeface="Calibri"/>
                <a:sym typeface="Calibri"/>
              </a:rPr>
              <a:t> property of the first item in the </a:t>
            </a:r>
            <a:r>
              <a:rPr b="1" lang="en-US" sz="2000">
                <a:solidFill>
                  <a:schemeClr val="dk1"/>
                </a:solidFill>
                <a:latin typeface="Calibri"/>
                <a:ea typeface="Calibri"/>
                <a:cs typeface="Calibri"/>
                <a:sym typeface="Calibri"/>
              </a:rPr>
              <a:t>data </a:t>
            </a:r>
            <a:r>
              <a:rPr lang="en-US" sz="2000">
                <a:solidFill>
                  <a:schemeClr val="dk1"/>
                </a:solidFill>
                <a:latin typeface="Calibri"/>
                <a:ea typeface="Calibri"/>
                <a:cs typeface="Calibri"/>
                <a:sym typeface="Calibri"/>
              </a:rPr>
              <a:t>array? </a:t>
            </a:r>
            <a:endParaRPr/>
          </a:p>
          <a:p>
            <a:pPr indent="-298450" lvl="0" marL="298450" marR="0" rtl="0" algn="l">
              <a:spcBef>
                <a:spcPts val="0"/>
              </a:spcBef>
              <a:spcAft>
                <a:spcPts val="0"/>
              </a:spcAft>
              <a:buNone/>
            </a:pPr>
            <a:r>
              <a:t/>
            </a:r>
            <a:endParaRPr sz="2000">
              <a:solidFill>
                <a:schemeClr val="dk1"/>
              </a:solidFill>
              <a:latin typeface="Calibri"/>
              <a:ea typeface="Calibri"/>
              <a:cs typeface="Calibri"/>
              <a:sym typeface="Calibri"/>
            </a:endParaRPr>
          </a:p>
          <a:p>
            <a:pPr indent="-298450" lvl="0" marL="298450" marR="0" rtl="0" algn="l">
              <a:spcBef>
                <a:spcPts val="0"/>
              </a:spcBef>
              <a:spcAft>
                <a:spcPts val="0"/>
              </a:spcAft>
              <a:buNone/>
            </a:pPr>
            <a:r>
              <a:rPr lang="en-US" sz="2000">
                <a:solidFill>
                  <a:schemeClr val="dk1"/>
                </a:solidFill>
                <a:latin typeface="Calibri"/>
                <a:ea typeface="Calibri"/>
                <a:cs typeface="Calibri"/>
                <a:sym typeface="Calibri"/>
              </a:rPr>
              <a:t>Answer: </a:t>
            </a:r>
            <a:r>
              <a:rPr b="1" lang="en-US" sz="2000">
                <a:solidFill>
                  <a:schemeClr val="dk1"/>
                </a:solidFill>
                <a:latin typeface="Calibri"/>
                <a:ea typeface="Calibri"/>
                <a:cs typeface="Calibri"/>
                <a:sym typeface="Calibri"/>
              </a:rPr>
              <a:t>data[0].age</a:t>
            </a:r>
            <a:endParaRPr/>
          </a:p>
          <a:p>
            <a:pPr indent="-298450" lvl="0" marL="298450" marR="0" rtl="0" algn="l">
              <a:spcBef>
                <a:spcPts val="0"/>
              </a:spcBef>
              <a:spcAft>
                <a:spcPts val="0"/>
              </a:spcAft>
              <a:buNone/>
            </a:pPr>
            <a:r>
              <a:t/>
            </a:r>
            <a:endParaRPr sz="2000">
              <a:solidFill>
                <a:schemeClr val="dk1"/>
              </a:solidFill>
              <a:latin typeface="Inter Medium"/>
              <a:ea typeface="Inter Medium"/>
              <a:cs typeface="Inter Medium"/>
              <a:sym typeface="Inter Medium"/>
            </a:endParaRPr>
          </a:p>
        </p:txBody>
      </p:sp>
      <p:sp>
        <p:nvSpPr>
          <p:cNvPr id="2956" name="Google Shape;2956;p374"/>
          <p:cNvSpPr/>
          <p:nvPr/>
        </p:nvSpPr>
        <p:spPr>
          <a:xfrm>
            <a:off x="1046163" y="1314825"/>
            <a:ext cx="2567701" cy="5047536"/>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7" name="Google Shape;2957;p374"/>
          <p:cNvSpPr/>
          <p:nvPr/>
        </p:nvSpPr>
        <p:spPr>
          <a:xfrm>
            <a:off x="1253283" y="1234979"/>
            <a:ext cx="2740823" cy="50475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lt1"/>
              </a:solidFill>
              <a:latin typeface="Consolas"/>
              <a:ea typeface="Consolas"/>
              <a:cs typeface="Consolas"/>
              <a:sym typeface="Consolas"/>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const data = [</a:t>
            </a:r>
            <a:endParaRPr b="1" sz="1400">
              <a:solidFill>
                <a:schemeClr val="lt1"/>
              </a:solidFill>
              <a:latin typeface="Inter Medium"/>
              <a:ea typeface="Inter Medium"/>
              <a:cs typeface="Inter Medium"/>
              <a:sym typeface="Inter Medium"/>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'Butters',</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3,</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'Lizzy',</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6,</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'Red',</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1,</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'cat'</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name: 'Joey',</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age: 3,</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type: 'dog'</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    }</a:t>
            </a:r>
            <a:endParaRPr>
              <a:solidFill>
                <a:schemeClr val="lt1"/>
              </a:solidFill>
            </a:endParaRPr>
          </a:p>
          <a:p>
            <a:pPr indent="0" lvl="0" marL="0" marR="0" rtl="0" algn="l">
              <a:spcBef>
                <a:spcPts val="0"/>
              </a:spcBef>
              <a:spcAft>
                <a:spcPts val="0"/>
              </a:spcAft>
              <a:buNone/>
            </a:pPr>
            <a:r>
              <a:rPr b="1" lang="en-US" sz="1400">
                <a:solidFill>
                  <a:schemeClr val="lt1"/>
                </a:solidFill>
                <a:latin typeface="Inter Medium"/>
                <a:ea typeface="Inter Medium"/>
                <a:cs typeface="Inter Medium"/>
                <a:sym typeface="Inter Medium"/>
              </a:rPr>
              <a:t>];</a:t>
            </a:r>
            <a:endParaRPr>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1" name="Shape 2961"/>
        <p:cNvGrpSpPr/>
        <p:nvPr/>
      </p:nvGrpSpPr>
      <p:grpSpPr>
        <a:xfrm>
          <a:off x="0" y="0"/>
          <a:ext cx="0" cy="0"/>
          <a:chOff x="0" y="0"/>
          <a:chExt cx="0" cy="0"/>
        </a:xfrm>
      </p:grpSpPr>
      <p:sp>
        <p:nvSpPr>
          <p:cNvPr id="2962" name="Google Shape;2962;p375"/>
          <p:cNvSpPr txBox="1"/>
          <p:nvPr/>
        </p:nvSpPr>
        <p:spPr>
          <a:xfrm>
            <a:off x="2295000" y="967767"/>
            <a:ext cx="1773600" cy="18048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names =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"Abigail",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"Marco",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"Simone",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"Derek"</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a:t>
            </a:r>
            <a:endParaRPr sz="1900">
              <a:solidFill>
                <a:schemeClr val="lt1"/>
              </a:solidFill>
              <a:latin typeface="Roboto"/>
              <a:ea typeface="Roboto"/>
              <a:cs typeface="Roboto"/>
              <a:sym typeface="Roboto"/>
            </a:endParaRPr>
          </a:p>
        </p:txBody>
      </p:sp>
      <p:sp>
        <p:nvSpPr>
          <p:cNvPr id="2963" name="Google Shape;2963;p375"/>
          <p:cNvSpPr txBox="1"/>
          <p:nvPr/>
        </p:nvSpPr>
        <p:spPr>
          <a:xfrm>
            <a:off x="6452325" y="1631675"/>
            <a:ext cx="3850200" cy="4770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prices = [5, 27, 15, 3, 18]</a:t>
            </a:r>
            <a:endParaRPr sz="1900">
              <a:solidFill>
                <a:schemeClr val="lt1"/>
              </a:solidFill>
              <a:latin typeface="Roboto"/>
              <a:ea typeface="Roboto"/>
              <a:cs typeface="Roboto"/>
              <a:sym typeface="Roboto"/>
            </a:endParaRPr>
          </a:p>
        </p:txBody>
      </p:sp>
      <p:sp>
        <p:nvSpPr>
          <p:cNvPr id="2964" name="Google Shape;2964;p375"/>
          <p:cNvSpPr txBox="1"/>
          <p:nvPr/>
        </p:nvSpPr>
        <p:spPr>
          <a:xfrm>
            <a:off x="2328267" y="2979867"/>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names</a:t>
            </a:r>
            <a:endParaRPr sz="1300">
              <a:latin typeface="Roboto"/>
              <a:ea typeface="Roboto"/>
              <a:cs typeface="Roboto"/>
              <a:sym typeface="Roboto"/>
            </a:endParaRPr>
          </a:p>
        </p:txBody>
      </p:sp>
      <p:sp>
        <p:nvSpPr>
          <p:cNvPr id="2965" name="Google Shape;2965;p375"/>
          <p:cNvSpPr txBox="1"/>
          <p:nvPr/>
        </p:nvSpPr>
        <p:spPr>
          <a:xfrm>
            <a:off x="7523900" y="2369467"/>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prices</a:t>
            </a:r>
            <a:endParaRPr sz="1300">
              <a:latin typeface="Roboto"/>
              <a:ea typeface="Roboto"/>
              <a:cs typeface="Roboto"/>
              <a:sym typeface="Roboto"/>
            </a:endParaRPr>
          </a:p>
        </p:txBody>
      </p:sp>
      <p:sp>
        <p:nvSpPr>
          <p:cNvPr id="2966" name="Google Shape;2966;p375"/>
          <p:cNvSpPr/>
          <p:nvPr/>
        </p:nvSpPr>
        <p:spPr>
          <a:xfrm>
            <a:off x="2407200" y="3431467"/>
            <a:ext cx="1549200" cy="26295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7" name="Google Shape;2967;p375"/>
          <p:cNvSpPr/>
          <p:nvPr/>
        </p:nvSpPr>
        <p:spPr>
          <a:xfrm>
            <a:off x="2553200" y="3590267"/>
            <a:ext cx="1257300" cy="428400"/>
          </a:xfrm>
          <a:prstGeom prst="rect">
            <a:avLst/>
          </a:prstGeom>
          <a:solidFill>
            <a:srgbClr val="6B83A7"/>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"Abigail"</a:t>
            </a:r>
            <a:endParaRPr sz="1300">
              <a:solidFill>
                <a:srgbClr val="FFFFFF"/>
              </a:solidFill>
              <a:latin typeface="Roboto Mono"/>
              <a:ea typeface="Roboto Mono"/>
              <a:cs typeface="Roboto Mono"/>
              <a:sym typeface="Roboto Mono"/>
            </a:endParaRPr>
          </a:p>
        </p:txBody>
      </p:sp>
      <p:sp>
        <p:nvSpPr>
          <p:cNvPr id="2968" name="Google Shape;2968;p375"/>
          <p:cNvSpPr/>
          <p:nvPr/>
        </p:nvSpPr>
        <p:spPr>
          <a:xfrm>
            <a:off x="2553200" y="4217767"/>
            <a:ext cx="1257300" cy="428400"/>
          </a:xfrm>
          <a:prstGeom prst="rect">
            <a:avLst/>
          </a:prstGeom>
          <a:solidFill>
            <a:srgbClr val="6B83A7"/>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"Marco"</a:t>
            </a:r>
            <a:endParaRPr sz="1300">
              <a:solidFill>
                <a:srgbClr val="FFFFFF"/>
              </a:solidFill>
              <a:latin typeface="Roboto Mono"/>
              <a:ea typeface="Roboto Mono"/>
              <a:cs typeface="Roboto Mono"/>
              <a:sym typeface="Roboto Mono"/>
            </a:endParaRPr>
          </a:p>
        </p:txBody>
      </p:sp>
      <p:sp>
        <p:nvSpPr>
          <p:cNvPr id="2969" name="Google Shape;2969;p375"/>
          <p:cNvSpPr/>
          <p:nvPr/>
        </p:nvSpPr>
        <p:spPr>
          <a:xfrm>
            <a:off x="2553200" y="4845267"/>
            <a:ext cx="1257300" cy="428400"/>
          </a:xfrm>
          <a:prstGeom prst="rect">
            <a:avLst/>
          </a:prstGeom>
          <a:solidFill>
            <a:srgbClr val="6B83A7"/>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"Simone"</a:t>
            </a:r>
            <a:endParaRPr sz="1300">
              <a:solidFill>
                <a:srgbClr val="FFFFFF"/>
              </a:solidFill>
              <a:latin typeface="Roboto Mono"/>
              <a:ea typeface="Roboto Mono"/>
              <a:cs typeface="Roboto Mono"/>
              <a:sym typeface="Roboto Mono"/>
            </a:endParaRPr>
          </a:p>
        </p:txBody>
      </p:sp>
      <p:sp>
        <p:nvSpPr>
          <p:cNvPr id="2970" name="Google Shape;2970;p375"/>
          <p:cNvSpPr/>
          <p:nvPr/>
        </p:nvSpPr>
        <p:spPr>
          <a:xfrm>
            <a:off x="2553200" y="5472767"/>
            <a:ext cx="1257300" cy="428400"/>
          </a:xfrm>
          <a:prstGeom prst="rect">
            <a:avLst/>
          </a:prstGeom>
          <a:solidFill>
            <a:srgbClr val="6B83A7"/>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"Derek"</a:t>
            </a:r>
            <a:endParaRPr sz="1300">
              <a:solidFill>
                <a:srgbClr val="FFFFFF"/>
              </a:solidFill>
              <a:latin typeface="Roboto Mono"/>
              <a:ea typeface="Roboto Mono"/>
              <a:cs typeface="Roboto Mono"/>
              <a:sym typeface="Roboto Mono"/>
            </a:endParaRPr>
          </a:p>
        </p:txBody>
      </p:sp>
      <p:sp>
        <p:nvSpPr>
          <p:cNvPr id="2971" name="Google Shape;2971;p375"/>
          <p:cNvSpPr/>
          <p:nvPr/>
        </p:nvSpPr>
        <p:spPr>
          <a:xfrm>
            <a:off x="7602833" y="2821067"/>
            <a:ext cx="1549200" cy="32553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72" name="Google Shape;2972;p375"/>
          <p:cNvSpPr/>
          <p:nvPr/>
        </p:nvSpPr>
        <p:spPr>
          <a:xfrm>
            <a:off x="7748833" y="2979867"/>
            <a:ext cx="1257300" cy="4284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5</a:t>
            </a:r>
            <a:endParaRPr sz="1300">
              <a:solidFill>
                <a:srgbClr val="FFFFFF"/>
              </a:solidFill>
              <a:latin typeface="Roboto Mono"/>
              <a:ea typeface="Roboto Mono"/>
              <a:cs typeface="Roboto Mono"/>
              <a:sym typeface="Roboto Mono"/>
            </a:endParaRPr>
          </a:p>
        </p:txBody>
      </p:sp>
      <p:sp>
        <p:nvSpPr>
          <p:cNvPr id="2973" name="Google Shape;2973;p375"/>
          <p:cNvSpPr/>
          <p:nvPr/>
        </p:nvSpPr>
        <p:spPr>
          <a:xfrm>
            <a:off x="7748833" y="3607367"/>
            <a:ext cx="1257300" cy="4284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27</a:t>
            </a:r>
            <a:endParaRPr sz="1300">
              <a:solidFill>
                <a:srgbClr val="FFFFFF"/>
              </a:solidFill>
              <a:latin typeface="Roboto Mono"/>
              <a:ea typeface="Roboto Mono"/>
              <a:cs typeface="Roboto Mono"/>
              <a:sym typeface="Roboto Mono"/>
            </a:endParaRPr>
          </a:p>
        </p:txBody>
      </p:sp>
      <p:sp>
        <p:nvSpPr>
          <p:cNvPr id="2974" name="Google Shape;2974;p375"/>
          <p:cNvSpPr/>
          <p:nvPr/>
        </p:nvSpPr>
        <p:spPr>
          <a:xfrm>
            <a:off x="7748833" y="4234867"/>
            <a:ext cx="1257300" cy="4284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15</a:t>
            </a:r>
            <a:endParaRPr sz="1300">
              <a:solidFill>
                <a:srgbClr val="FFFFFF"/>
              </a:solidFill>
              <a:latin typeface="Roboto Mono"/>
              <a:ea typeface="Roboto Mono"/>
              <a:cs typeface="Roboto Mono"/>
              <a:sym typeface="Roboto Mono"/>
            </a:endParaRPr>
          </a:p>
        </p:txBody>
      </p:sp>
      <p:sp>
        <p:nvSpPr>
          <p:cNvPr id="2975" name="Google Shape;2975;p375"/>
          <p:cNvSpPr/>
          <p:nvPr/>
        </p:nvSpPr>
        <p:spPr>
          <a:xfrm>
            <a:off x="7748833" y="4862367"/>
            <a:ext cx="1257300" cy="4284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3</a:t>
            </a:r>
            <a:endParaRPr sz="1300">
              <a:solidFill>
                <a:srgbClr val="FFFFFF"/>
              </a:solidFill>
              <a:latin typeface="Roboto Mono"/>
              <a:ea typeface="Roboto Mono"/>
              <a:cs typeface="Roboto Mono"/>
              <a:sym typeface="Roboto Mono"/>
            </a:endParaRPr>
          </a:p>
        </p:txBody>
      </p:sp>
      <p:sp>
        <p:nvSpPr>
          <p:cNvPr id="2976" name="Google Shape;2976;p375"/>
          <p:cNvSpPr/>
          <p:nvPr/>
        </p:nvSpPr>
        <p:spPr>
          <a:xfrm>
            <a:off x="7748833" y="5489867"/>
            <a:ext cx="1257300" cy="4284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18</a:t>
            </a:r>
            <a:endParaRPr sz="1300">
              <a:solidFill>
                <a:srgbClr val="FFFFFF"/>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0" name="Shape 2980"/>
        <p:cNvGrpSpPr/>
        <p:nvPr/>
      </p:nvGrpSpPr>
      <p:grpSpPr>
        <a:xfrm>
          <a:off x="0" y="0"/>
          <a:ext cx="0" cy="0"/>
          <a:chOff x="0" y="0"/>
          <a:chExt cx="0" cy="0"/>
        </a:xfrm>
      </p:grpSpPr>
      <p:sp>
        <p:nvSpPr>
          <p:cNvPr id="2981" name="Google Shape;2981;p376"/>
          <p:cNvSpPr/>
          <p:nvPr/>
        </p:nvSpPr>
        <p:spPr>
          <a:xfrm>
            <a:off x="2048967" y="3979867"/>
            <a:ext cx="2810100" cy="16173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2982" name="Google Shape;2982;p376"/>
          <p:cNvSpPr/>
          <p:nvPr/>
        </p:nvSpPr>
        <p:spPr>
          <a:xfrm>
            <a:off x="3303167" y="4078333"/>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0</a:t>
            </a:r>
            <a:endParaRPr sz="1300">
              <a:solidFill>
                <a:srgbClr val="FFFFFF"/>
              </a:solidFill>
              <a:latin typeface="Roboto Mono"/>
              <a:ea typeface="Roboto Mono"/>
              <a:cs typeface="Roboto Mono"/>
              <a:sym typeface="Roboto Mono"/>
            </a:endParaRPr>
          </a:p>
        </p:txBody>
      </p:sp>
      <p:sp>
        <p:nvSpPr>
          <p:cNvPr id="2983" name="Google Shape;2983;p376"/>
          <p:cNvSpPr txBox="1"/>
          <p:nvPr/>
        </p:nvSpPr>
        <p:spPr>
          <a:xfrm>
            <a:off x="2155100" y="4080800"/>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id</a:t>
            </a:r>
            <a:endParaRPr sz="1300">
              <a:solidFill>
                <a:srgbClr val="FFFFFF"/>
              </a:solidFill>
              <a:latin typeface="Roboto"/>
              <a:ea typeface="Roboto"/>
              <a:cs typeface="Roboto"/>
              <a:sym typeface="Roboto"/>
            </a:endParaRPr>
          </a:p>
        </p:txBody>
      </p:sp>
      <p:sp>
        <p:nvSpPr>
          <p:cNvPr id="2984" name="Google Shape;2984;p376"/>
          <p:cNvSpPr txBox="1"/>
          <p:nvPr/>
        </p:nvSpPr>
        <p:spPr>
          <a:xfrm>
            <a:off x="2155100" y="4563883"/>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username</a:t>
            </a:r>
            <a:endParaRPr sz="1300">
              <a:solidFill>
                <a:srgbClr val="FFFFFF"/>
              </a:solidFill>
              <a:latin typeface="Roboto"/>
              <a:ea typeface="Roboto"/>
              <a:cs typeface="Roboto"/>
              <a:sym typeface="Roboto"/>
            </a:endParaRPr>
          </a:p>
        </p:txBody>
      </p:sp>
      <p:sp>
        <p:nvSpPr>
          <p:cNvPr id="2985" name="Google Shape;2985;p376"/>
          <p:cNvSpPr/>
          <p:nvPr/>
        </p:nvSpPr>
        <p:spPr>
          <a:xfrm>
            <a:off x="3303167" y="4562667"/>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"abby324"</a:t>
            </a:r>
            <a:endParaRPr sz="1300">
              <a:solidFill>
                <a:srgbClr val="FFFFFF"/>
              </a:solidFill>
              <a:latin typeface="Roboto Mono"/>
              <a:ea typeface="Roboto Mono"/>
              <a:cs typeface="Roboto Mono"/>
              <a:sym typeface="Roboto Mono"/>
            </a:endParaRPr>
          </a:p>
        </p:txBody>
      </p:sp>
      <p:sp>
        <p:nvSpPr>
          <p:cNvPr id="2986" name="Google Shape;2986;p376"/>
          <p:cNvSpPr txBox="1"/>
          <p:nvPr/>
        </p:nvSpPr>
        <p:spPr>
          <a:xfrm>
            <a:off x="2155100" y="5047000"/>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isAdmin</a:t>
            </a:r>
            <a:endParaRPr sz="1300">
              <a:solidFill>
                <a:srgbClr val="FFFFFF"/>
              </a:solidFill>
              <a:latin typeface="Roboto"/>
              <a:ea typeface="Roboto"/>
              <a:cs typeface="Roboto"/>
              <a:sym typeface="Roboto"/>
            </a:endParaRPr>
          </a:p>
        </p:txBody>
      </p:sp>
      <p:sp>
        <p:nvSpPr>
          <p:cNvPr id="2987" name="Google Shape;2987;p376"/>
          <p:cNvSpPr/>
          <p:nvPr/>
        </p:nvSpPr>
        <p:spPr>
          <a:xfrm>
            <a:off x="3303167" y="5047000"/>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false</a:t>
            </a:r>
            <a:endParaRPr sz="1300">
              <a:solidFill>
                <a:srgbClr val="FFFFFF"/>
              </a:solidFill>
              <a:latin typeface="Roboto Mono"/>
              <a:ea typeface="Roboto Mono"/>
              <a:cs typeface="Roboto Mono"/>
              <a:sym typeface="Roboto Mono"/>
            </a:endParaRPr>
          </a:p>
        </p:txBody>
      </p:sp>
      <p:sp>
        <p:nvSpPr>
          <p:cNvPr id="2988" name="Google Shape;2988;p376"/>
          <p:cNvSpPr txBox="1"/>
          <p:nvPr/>
        </p:nvSpPr>
        <p:spPr>
          <a:xfrm>
            <a:off x="1944567" y="1015067"/>
            <a:ext cx="2810100" cy="15393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abbyUser =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id: 0,</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username: "abby324",</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isAdmin: false</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a:t>
            </a:r>
            <a:endParaRPr sz="1900">
              <a:solidFill>
                <a:schemeClr val="lt1"/>
              </a:solidFill>
              <a:latin typeface="Roboto"/>
              <a:ea typeface="Roboto"/>
              <a:cs typeface="Roboto"/>
              <a:sym typeface="Roboto"/>
            </a:endParaRPr>
          </a:p>
        </p:txBody>
      </p:sp>
      <p:sp>
        <p:nvSpPr>
          <p:cNvPr id="2989" name="Google Shape;2989;p376"/>
          <p:cNvSpPr txBox="1"/>
          <p:nvPr/>
        </p:nvSpPr>
        <p:spPr>
          <a:xfrm>
            <a:off x="1944567" y="3528267"/>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abbyUser</a:t>
            </a:r>
            <a:endParaRPr sz="1300">
              <a:latin typeface="Roboto"/>
              <a:ea typeface="Roboto"/>
              <a:cs typeface="Roboto"/>
              <a:sym typeface="Roboto"/>
            </a:endParaRPr>
          </a:p>
        </p:txBody>
      </p:sp>
      <p:sp>
        <p:nvSpPr>
          <p:cNvPr id="2990" name="Google Shape;2990;p376"/>
          <p:cNvSpPr/>
          <p:nvPr/>
        </p:nvSpPr>
        <p:spPr>
          <a:xfrm>
            <a:off x="7223800" y="3281874"/>
            <a:ext cx="3023700" cy="23151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2991" name="Google Shape;2991;p376"/>
          <p:cNvSpPr/>
          <p:nvPr/>
        </p:nvSpPr>
        <p:spPr>
          <a:xfrm>
            <a:off x="8478000" y="3380317"/>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"Laundry"</a:t>
            </a:r>
            <a:endParaRPr sz="1300">
              <a:solidFill>
                <a:srgbClr val="FFFFFF"/>
              </a:solidFill>
              <a:latin typeface="Roboto Mono"/>
              <a:ea typeface="Roboto Mono"/>
              <a:cs typeface="Roboto Mono"/>
              <a:sym typeface="Roboto Mono"/>
            </a:endParaRPr>
          </a:p>
        </p:txBody>
      </p:sp>
      <p:sp>
        <p:nvSpPr>
          <p:cNvPr id="2992" name="Google Shape;2992;p376"/>
          <p:cNvSpPr txBox="1"/>
          <p:nvPr/>
        </p:nvSpPr>
        <p:spPr>
          <a:xfrm>
            <a:off x="7329933" y="3382783"/>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text</a:t>
            </a:r>
            <a:endParaRPr sz="1300">
              <a:solidFill>
                <a:srgbClr val="FFFFFF"/>
              </a:solidFill>
              <a:latin typeface="Roboto"/>
              <a:ea typeface="Roboto"/>
              <a:cs typeface="Roboto"/>
              <a:sym typeface="Roboto"/>
            </a:endParaRPr>
          </a:p>
        </p:txBody>
      </p:sp>
      <p:sp>
        <p:nvSpPr>
          <p:cNvPr id="2993" name="Google Shape;2993;p376"/>
          <p:cNvSpPr txBox="1"/>
          <p:nvPr/>
        </p:nvSpPr>
        <p:spPr>
          <a:xfrm>
            <a:off x="7329933" y="3865867"/>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tags</a:t>
            </a:r>
            <a:endParaRPr sz="1300">
              <a:solidFill>
                <a:srgbClr val="FFFFFF"/>
              </a:solidFill>
              <a:latin typeface="Roboto"/>
              <a:ea typeface="Roboto"/>
              <a:cs typeface="Roboto"/>
              <a:sym typeface="Roboto"/>
            </a:endParaRPr>
          </a:p>
        </p:txBody>
      </p:sp>
      <p:sp>
        <p:nvSpPr>
          <p:cNvPr id="2994" name="Google Shape;2994;p376"/>
          <p:cNvSpPr txBox="1"/>
          <p:nvPr/>
        </p:nvSpPr>
        <p:spPr>
          <a:xfrm>
            <a:off x="7119400" y="1015067"/>
            <a:ext cx="3537600" cy="12738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task =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text: "Laundry",</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tags: ["home", "annoying"]</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p:txBody>
      </p:sp>
      <p:sp>
        <p:nvSpPr>
          <p:cNvPr id="2995" name="Google Shape;2995;p376"/>
          <p:cNvSpPr txBox="1"/>
          <p:nvPr/>
        </p:nvSpPr>
        <p:spPr>
          <a:xfrm>
            <a:off x="7119400" y="2830250"/>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task</a:t>
            </a:r>
            <a:endParaRPr sz="1300">
              <a:latin typeface="Roboto"/>
              <a:ea typeface="Roboto"/>
              <a:cs typeface="Roboto"/>
              <a:sym typeface="Roboto"/>
            </a:endParaRPr>
          </a:p>
        </p:txBody>
      </p:sp>
      <p:sp>
        <p:nvSpPr>
          <p:cNvPr id="2996" name="Google Shape;2996;p376"/>
          <p:cNvSpPr/>
          <p:nvPr/>
        </p:nvSpPr>
        <p:spPr>
          <a:xfrm>
            <a:off x="8478000" y="3997833"/>
            <a:ext cx="1604100" cy="14028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FFFFFF"/>
              </a:solidFill>
            </a:endParaRPr>
          </a:p>
        </p:txBody>
      </p:sp>
      <p:sp>
        <p:nvSpPr>
          <p:cNvPr id="2997" name="Google Shape;2997;p376"/>
          <p:cNvSpPr/>
          <p:nvPr/>
        </p:nvSpPr>
        <p:spPr>
          <a:xfrm>
            <a:off x="8624000" y="4156633"/>
            <a:ext cx="13239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"home"</a:t>
            </a:r>
            <a:endParaRPr sz="1300">
              <a:solidFill>
                <a:srgbClr val="FFFFFF"/>
              </a:solidFill>
              <a:latin typeface="Roboto Mono"/>
              <a:ea typeface="Roboto Mono"/>
              <a:cs typeface="Roboto Mono"/>
              <a:sym typeface="Roboto Mono"/>
            </a:endParaRPr>
          </a:p>
        </p:txBody>
      </p:sp>
      <p:sp>
        <p:nvSpPr>
          <p:cNvPr id="2998" name="Google Shape;2998;p376"/>
          <p:cNvSpPr/>
          <p:nvPr/>
        </p:nvSpPr>
        <p:spPr>
          <a:xfrm>
            <a:off x="8624000" y="4784133"/>
            <a:ext cx="13239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"annoying"</a:t>
            </a:r>
            <a:endParaRPr sz="1300">
              <a:solidFill>
                <a:srgbClr val="FFFFFF"/>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2" name="Shape 3002"/>
        <p:cNvGrpSpPr/>
        <p:nvPr/>
      </p:nvGrpSpPr>
      <p:grpSpPr>
        <a:xfrm>
          <a:off x="0" y="0"/>
          <a:ext cx="0" cy="0"/>
          <a:chOff x="0" y="0"/>
          <a:chExt cx="0" cy="0"/>
        </a:xfrm>
      </p:grpSpPr>
      <p:sp>
        <p:nvSpPr>
          <p:cNvPr id="3003" name="Google Shape;3003;p377"/>
          <p:cNvSpPr/>
          <p:nvPr/>
        </p:nvSpPr>
        <p:spPr>
          <a:xfrm>
            <a:off x="6481950" y="832400"/>
            <a:ext cx="3183900" cy="56448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FFFFFF"/>
              </a:solidFill>
            </a:endParaRPr>
          </a:p>
        </p:txBody>
      </p:sp>
      <p:sp>
        <p:nvSpPr>
          <p:cNvPr id="3004" name="Google Shape;3004;p377"/>
          <p:cNvSpPr/>
          <p:nvPr/>
        </p:nvSpPr>
        <p:spPr>
          <a:xfrm>
            <a:off x="6674750" y="1037279"/>
            <a:ext cx="2810100" cy="16173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3005" name="Google Shape;3005;p377"/>
          <p:cNvSpPr txBox="1"/>
          <p:nvPr/>
        </p:nvSpPr>
        <p:spPr>
          <a:xfrm>
            <a:off x="6403025" y="380800"/>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users</a:t>
            </a:r>
            <a:endParaRPr sz="1300">
              <a:latin typeface="Roboto"/>
              <a:ea typeface="Roboto"/>
              <a:cs typeface="Roboto"/>
              <a:sym typeface="Roboto"/>
            </a:endParaRPr>
          </a:p>
        </p:txBody>
      </p:sp>
      <p:sp>
        <p:nvSpPr>
          <p:cNvPr id="3006" name="Google Shape;3006;p377"/>
          <p:cNvSpPr txBox="1"/>
          <p:nvPr/>
        </p:nvSpPr>
        <p:spPr>
          <a:xfrm>
            <a:off x="2526142" y="1042942"/>
            <a:ext cx="3112500" cy="47253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users =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id: </a:t>
            </a:r>
            <a:r>
              <a:rPr lang="en-US" sz="1500">
                <a:solidFill>
                  <a:schemeClr val="lt1"/>
                </a:solidFill>
                <a:latin typeface="Roboto Mono"/>
                <a:ea typeface="Roboto Mono"/>
                <a:cs typeface="Roboto Mono"/>
                <a:sym typeface="Roboto Mono"/>
              </a:rPr>
              <a:t>0</a:t>
            </a:r>
            <a:r>
              <a:rPr lang="en-US" sz="1500">
                <a:solidFill>
                  <a:schemeClr val="lt1"/>
                </a:solidFill>
                <a:latin typeface="Roboto Mono"/>
                <a:ea typeface="Roboto Mono"/>
                <a:cs typeface="Roboto Mono"/>
                <a:sym typeface="Roboto Mono"/>
              </a:rPr>
              <a:t>,</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username: "abby324",</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isAdmin: false</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id: 1,</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username: "mcp23",</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isAdmin: true</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id: 3,</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username: "derek55",</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isAdmin: false</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p:txBody>
      </p:sp>
      <p:sp>
        <p:nvSpPr>
          <p:cNvPr id="3007" name="Google Shape;3007;p377"/>
          <p:cNvSpPr/>
          <p:nvPr/>
        </p:nvSpPr>
        <p:spPr>
          <a:xfrm>
            <a:off x="7928950" y="1135746"/>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0</a:t>
            </a:r>
            <a:endParaRPr sz="1300">
              <a:solidFill>
                <a:srgbClr val="FFFFFF"/>
              </a:solidFill>
              <a:latin typeface="Roboto Mono"/>
              <a:ea typeface="Roboto Mono"/>
              <a:cs typeface="Roboto Mono"/>
              <a:sym typeface="Roboto Mono"/>
            </a:endParaRPr>
          </a:p>
        </p:txBody>
      </p:sp>
      <p:sp>
        <p:nvSpPr>
          <p:cNvPr id="3008" name="Google Shape;3008;p377"/>
          <p:cNvSpPr txBox="1"/>
          <p:nvPr/>
        </p:nvSpPr>
        <p:spPr>
          <a:xfrm>
            <a:off x="6780883" y="1138213"/>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id</a:t>
            </a:r>
            <a:endParaRPr sz="1300">
              <a:solidFill>
                <a:srgbClr val="FFFFFF"/>
              </a:solidFill>
              <a:latin typeface="Roboto"/>
              <a:ea typeface="Roboto"/>
              <a:cs typeface="Roboto"/>
              <a:sym typeface="Roboto"/>
            </a:endParaRPr>
          </a:p>
        </p:txBody>
      </p:sp>
      <p:sp>
        <p:nvSpPr>
          <p:cNvPr id="3009" name="Google Shape;3009;p377"/>
          <p:cNvSpPr txBox="1"/>
          <p:nvPr/>
        </p:nvSpPr>
        <p:spPr>
          <a:xfrm>
            <a:off x="6780883" y="1621296"/>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username</a:t>
            </a:r>
            <a:endParaRPr sz="1300">
              <a:solidFill>
                <a:srgbClr val="FFFFFF"/>
              </a:solidFill>
              <a:latin typeface="Roboto"/>
              <a:ea typeface="Roboto"/>
              <a:cs typeface="Roboto"/>
              <a:sym typeface="Roboto"/>
            </a:endParaRPr>
          </a:p>
        </p:txBody>
      </p:sp>
      <p:sp>
        <p:nvSpPr>
          <p:cNvPr id="3010" name="Google Shape;3010;p377"/>
          <p:cNvSpPr/>
          <p:nvPr/>
        </p:nvSpPr>
        <p:spPr>
          <a:xfrm>
            <a:off x="7928950" y="1620079"/>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abby324"</a:t>
            </a:r>
            <a:endParaRPr sz="1300">
              <a:solidFill>
                <a:srgbClr val="FFFFFF"/>
              </a:solidFill>
              <a:latin typeface="Roboto Mono"/>
              <a:ea typeface="Roboto Mono"/>
              <a:cs typeface="Roboto Mono"/>
              <a:sym typeface="Roboto Mono"/>
            </a:endParaRPr>
          </a:p>
        </p:txBody>
      </p:sp>
      <p:sp>
        <p:nvSpPr>
          <p:cNvPr id="3011" name="Google Shape;3011;p377"/>
          <p:cNvSpPr txBox="1"/>
          <p:nvPr/>
        </p:nvSpPr>
        <p:spPr>
          <a:xfrm>
            <a:off x="6780883" y="2104413"/>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isAdmin</a:t>
            </a:r>
            <a:endParaRPr sz="1300">
              <a:solidFill>
                <a:srgbClr val="FFFFFF"/>
              </a:solidFill>
              <a:latin typeface="Roboto"/>
              <a:ea typeface="Roboto"/>
              <a:cs typeface="Roboto"/>
              <a:sym typeface="Roboto"/>
            </a:endParaRPr>
          </a:p>
        </p:txBody>
      </p:sp>
      <p:sp>
        <p:nvSpPr>
          <p:cNvPr id="3012" name="Google Shape;3012;p377"/>
          <p:cNvSpPr/>
          <p:nvPr/>
        </p:nvSpPr>
        <p:spPr>
          <a:xfrm>
            <a:off x="7928950" y="2104413"/>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false</a:t>
            </a:r>
            <a:endParaRPr sz="1300">
              <a:solidFill>
                <a:srgbClr val="FFFFFF"/>
              </a:solidFill>
              <a:latin typeface="Roboto Mono"/>
              <a:ea typeface="Roboto Mono"/>
              <a:cs typeface="Roboto Mono"/>
              <a:sym typeface="Roboto Mono"/>
            </a:endParaRPr>
          </a:p>
        </p:txBody>
      </p:sp>
      <p:sp>
        <p:nvSpPr>
          <p:cNvPr id="3013" name="Google Shape;3013;p377"/>
          <p:cNvSpPr/>
          <p:nvPr/>
        </p:nvSpPr>
        <p:spPr>
          <a:xfrm>
            <a:off x="6662950" y="2846146"/>
            <a:ext cx="2810100" cy="16173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3014" name="Google Shape;3014;p377"/>
          <p:cNvSpPr/>
          <p:nvPr/>
        </p:nvSpPr>
        <p:spPr>
          <a:xfrm>
            <a:off x="7917150" y="2944613"/>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1</a:t>
            </a:r>
            <a:endParaRPr sz="1300">
              <a:solidFill>
                <a:srgbClr val="FFFFFF"/>
              </a:solidFill>
              <a:latin typeface="Roboto Mono"/>
              <a:ea typeface="Roboto Mono"/>
              <a:cs typeface="Roboto Mono"/>
              <a:sym typeface="Roboto Mono"/>
            </a:endParaRPr>
          </a:p>
        </p:txBody>
      </p:sp>
      <p:sp>
        <p:nvSpPr>
          <p:cNvPr id="3015" name="Google Shape;3015;p377"/>
          <p:cNvSpPr txBox="1"/>
          <p:nvPr/>
        </p:nvSpPr>
        <p:spPr>
          <a:xfrm>
            <a:off x="6769083" y="2947079"/>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id</a:t>
            </a:r>
            <a:endParaRPr sz="1300">
              <a:solidFill>
                <a:srgbClr val="FFFFFF"/>
              </a:solidFill>
              <a:latin typeface="Roboto"/>
              <a:ea typeface="Roboto"/>
              <a:cs typeface="Roboto"/>
              <a:sym typeface="Roboto"/>
            </a:endParaRPr>
          </a:p>
        </p:txBody>
      </p:sp>
      <p:sp>
        <p:nvSpPr>
          <p:cNvPr id="3016" name="Google Shape;3016;p377"/>
          <p:cNvSpPr txBox="1"/>
          <p:nvPr/>
        </p:nvSpPr>
        <p:spPr>
          <a:xfrm>
            <a:off x="6769083" y="3430163"/>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username</a:t>
            </a:r>
            <a:endParaRPr sz="1300">
              <a:solidFill>
                <a:srgbClr val="FFFFFF"/>
              </a:solidFill>
              <a:latin typeface="Roboto"/>
              <a:ea typeface="Roboto"/>
              <a:cs typeface="Roboto"/>
              <a:sym typeface="Roboto"/>
            </a:endParaRPr>
          </a:p>
        </p:txBody>
      </p:sp>
      <p:sp>
        <p:nvSpPr>
          <p:cNvPr id="3017" name="Google Shape;3017;p377"/>
          <p:cNvSpPr/>
          <p:nvPr/>
        </p:nvSpPr>
        <p:spPr>
          <a:xfrm>
            <a:off x="7917150" y="3428946"/>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mcp23"</a:t>
            </a:r>
            <a:endParaRPr sz="1300">
              <a:solidFill>
                <a:srgbClr val="FFFFFF"/>
              </a:solidFill>
              <a:latin typeface="Roboto Mono"/>
              <a:ea typeface="Roboto Mono"/>
              <a:cs typeface="Roboto Mono"/>
              <a:sym typeface="Roboto Mono"/>
            </a:endParaRPr>
          </a:p>
        </p:txBody>
      </p:sp>
      <p:sp>
        <p:nvSpPr>
          <p:cNvPr id="3018" name="Google Shape;3018;p377"/>
          <p:cNvSpPr txBox="1"/>
          <p:nvPr/>
        </p:nvSpPr>
        <p:spPr>
          <a:xfrm>
            <a:off x="6769083" y="3913279"/>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isAdmin</a:t>
            </a:r>
            <a:endParaRPr sz="1300">
              <a:solidFill>
                <a:srgbClr val="FFFFFF"/>
              </a:solidFill>
              <a:latin typeface="Roboto"/>
              <a:ea typeface="Roboto"/>
              <a:cs typeface="Roboto"/>
              <a:sym typeface="Roboto"/>
            </a:endParaRPr>
          </a:p>
        </p:txBody>
      </p:sp>
      <p:sp>
        <p:nvSpPr>
          <p:cNvPr id="3019" name="Google Shape;3019;p377"/>
          <p:cNvSpPr/>
          <p:nvPr/>
        </p:nvSpPr>
        <p:spPr>
          <a:xfrm>
            <a:off x="7917150" y="3913279"/>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true</a:t>
            </a:r>
            <a:endParaRPr sz="1300">
              <a:solidFill>
                <a:srgbClr val="FFFFFF"/>
              </a:solidFill>
              <a:latin typeface="Roboto Mono"/>
              <a:ea typeface="Roboto Mono"/>
              <a:cs typeface="Roboto Mono"/>
              <a:sym typeface="Roboto Mono"/>
            </a:endParaRPr>
          </a:p>
        </p:txBody>
      </p:sp>
      <p:sp>
        <p:nvSpPr>
          <p:cNvPr id="3020" name="Google Shape;3020;p377"/>
          <p:cNvSpPr/>
          <p:nvPr/>
        </p:nvSpPr>
        <p:spPr>
          <a:xfrm>
            <a:off x="6662950" y="4655013"/>
            <a:ext cx="2810100" cy="16173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3021" name="Google Shape;3021;p377"/>
          <p:cNvSpPr/>
          <p:nvPr/>
        </p:nvSpPr>
        <p:spPr>
          <a:xfrm>
            <a:off x="7917150" y="4753479"/>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3</a:t>
            </a:r>
            <a:endParaRPr sz="1300">
              <a:solidFill>
                <a:srgbClr val="FFFFFF"/>
              </a:solidFill>
              <a:latin typeface="Roboto Mono"/>
              <a:ea typeface="Roboto Mono"/>
              <a:cs typeface="Roboto Mono"/>
              <a:sym typeface="Roboto Mono"/>
            </a:endParaRPr>
          </a:p>
        </p:txBody>
      </p:sp>
      <p:sp>
        <p:nvSpPr>
          <p:cNvPr id="3022" name="Google Shape;3022;p377"/>
          <p:cNvSpPr txBox="1"/>
          <p:nvPr/>
        </p:nvSpPr>
        <p:spPr>
          <a:xfrm>
            <a:off x="6769083" y="4755946"/>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id</a:t>
            </a:r>
            <a:endParaRPr sz="1300">
              <a:solidFill>
                <a:srgbClr val="FFFFFF"/>
              </a:solidFill>
              <a:latin typeface="Roboto"/>
              <a:ea typeface="Roboto"/>
              <a:cs typeface="Roboto"/>
              <a:sym typeface="Roboto"/>
            </a:endParaRPr>
          </a:p>
        </p:txBody>
      </p:sp>
      <p:sp>
        <p:nvSpPr>
          <p:cNvPr id="3023" name="Google Shape;3023;p377"/>
          <p:cNvSpPr txBox="1"/>
          <p:nvPr/>
        </p:nvSpPr>
        <p:spPr>
          <a:xfrm>
            <a:off x="6769083" y="5239029"/>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username</a:t>
            </a:r>
            <a:endParaRPr sz="1300">
              <a:solidFill>
                <a:srgbClr val="FFFFFF"/>
              </a:solidFill>
              <a:latin typeface="Roboto"/>
              <a:ea typeface="Roboto"/>
              <a:cs typeface="Roboto"/>
              <a:sym typeface="Roboto"/>
            </a:endParaRPr>
          </a:p>
        </p:txBody>
      </p:sp>
      <p:sp>
        <p:nvSpPr>
          <p:cNvPr id="3024" name="Google Shape;3024;p377"/>
          <p:cNvSpPr/>
          <p:nvPr/>
        </p:nvSpPr>
        <p:spPr>
          <a:xfrm>
            <a:off x="7917150" y="5237813"/>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derek55"</a:t>
            </a:r>
            <a:endParaRPr sz="1300">
              <a:solidFill>
                <a:srgbClr val="FFFFFF"/>
              </a:solidFill>
              <a:latin typeface="Roboto Mono"/>
              <a:ea typeface="Roboto Mono"/>
              <a:cs typeface="Roboto Mono"/>
              <a:sym typeface="Roboto Mono"/>
            </a:endParaRPr>
          </a:p>
        </p:txBody>
      </p:sp>
      <p:sp>
        <p:nvSpPr>
          <p:cNvPr id="3025" name="Google Shape;3025;p377"/>
          <p:cNvSpPr txBox="1"/>
          <p:nvPr/>
        </p:nvSpPr>
        <p:spPr>
          <a:xfrm>
            <a:off x="6769083" y="5722146"/>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isAdmin</a:t>
            </a:r>
            <a:endParaRPr sz="1300">
              <a:solidFill>
                <a:srgbClr val="FFFFFF"/>
              </a:solidFill>
              <a:latin typeface="Roboto"/>
              <a:ea typeface="Roboto"/>
              <a:cs typeface="Roboto"/>
              <a:sym typeface="Roboto"/>
            </a:endParaRPr>
          </a:p>
        </p:txBody>
      </p:sp>
      <p:sp>
        <p:nvSpPr>
          <p:cNvPr id="3026" name="Google Shape;3026;p377"/>
          <p:cNvSpPr/>
          <p:nvPr/>
        </p:nvSpPr>
        <p:spPr>
          <a:xfrm>
            <a:off x="7917150" y="5722146"/>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false</a:t>
            </a:r>
            <a:endParaRPr sz="1300">
              <a:solidFill>
                <a:srgbClr val="FFFFFF"/>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0" name="Shape 3030"/>
        <p:cNvGrpSpPr/>
        <p:nvPr/>
      </p:nvGrpSpPr>
      <p:grpSpPr>
        <a:xfrm>
          <a:off x="0" y="0"/>
          <a:ext cx="0" cy="0"/>
          <a:chOff x="0" y="0"/>
          <a:chExt cx="0" cy="0"/>
        </a:xfrm>
      </p:grpSpPr>
      <p:sp>
        <p:nvSpPr>
          <p:cNvPr id="3031" name="Google Shape;3031;p378"/>
          <p:cNvSpPr/>
          <p:nvPr/>
        </p:nvSpPr>
        <p:spPr>
          <a:xfrm>
            <a:off x="6263588" y="1277525"/>
            <a:ext cx="3409800" cy="45603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FFFFFF"/>
              </a:solidFill>
            </a:endParaRPr>
          </a:p>
        </p:txBody>
      </p:sp>
      <p:sp>
        <p:nvSpPr>
          <p:cNvPr id="3032" name="Google Shape;3032;p378"/>
          <p:cNvSpPr txBox="1"/>
          <p:nvPr/>
        </p:nvSpPr>
        <p:spPr>
          <a:xfrm>
            <a:off x="6184638" y="825925"/>
            <a:ext cx="108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latin typeface="Roboto"/>
                <a:ea typeface="Roboto"/>
                <a:cs typeface="Roboto"/>
                <a:sym typeface="Roboto"/>
              </a:rPr>
              <a:t>tasks</a:t>
            </a:r>
            <a:endParaRPr sz="1300">
              <a:latin typeface="Roboto"/>
              <a:ea typeface="Roboto"/>
              <a:cs typeface="Roboto"/>
              <a:sym typeface="Roboto"/>
            </a:endParaRPr>
          </a:p>
        </p:txBody>
      </p:sp>
      <p:sp>
        <p:nvSpPr>
          <p:cNvPr id="3033" name="Google Shape;3033;p378"/>
          <p:cNvSpPr txBox="1"/>
          <p:nvPr/>
        </p:nvSpPr>
        <p:spPr>
          <a:xfrm>
            <a:off x="2538704" y="1331842"/>
            <a:ext cx="3112500" cy="41943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lang="en-US" sz="1500">
                <a:solidFill>
                  <a:schemeClr val="lt1"/>
                </a:solidFill>
                <a:latin typeface="Roboto Mono"/>
                <a:ea typeface="Roboto Mono"/>
                <a:cs typeface="Roboto Mono"/>
                <a:sym typeface="Roboto Mono"/>
              </a:rPr>
              <a:t>let tasks =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text: "Laundry",</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r>
              <a:rPr lang="en-US" sz="1500">
                <a:solidFill>
                  <a:schemeClr val="lt1"/>
                </a:solidFill>
                <a:latin typeface="Roboto Mono"/>
                <a:ea typeface="Roboto Mono"/>
                <a:cs typeface="Roboto Mono"/>
                <a:sym typeface="Roboto Mono"/>
              </a:rPr>
              <a:t>tags: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"home",</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"annoying"</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text: "Emails",</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tags: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"work"</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  },</a:t>
            </a:r>
            <a:br>
              <a:rPr lang="en-US" sz="1500">
                <a:solidFill>
                  <a:schemeClr val="lt1"/>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p:txBody>
      </p:sp>
      <p:sp>
        <p:nvSpPr>
          <p:cNvPr id="3034" name="Google Shape;3034;p378"/>
          <p:cNvSpPr/>
          <p:nvPr/>
        </p:nvSpPr>
        <p:spPr>
          <a:xfrm>
            <a:off x="6456629" y="1470657"/>
            <a:ext cx="3023700" cy="23151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3035" name="Google Shape;3035;p378"/>
          <p:cNvSpPr/>
          <p:nvPr/>
        </p:nvSpPr>
        <p:spPr>
          <a:xfrm>
            <a:off x="7710829" y="1569100"/>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Laundry"</a:t>
            </a:r>
            <a:endParaRPr sz="1300">
              <a:solidFill>
                <a:srgbClr val="FFFFFF"/>
              </a:solidFill>
              <a:latin typeface="Roboto Mono"/>
              <a:ea typeface="Roboto Mono"/>
              <a:cs typeface="Roboto Mono"/>
              <a:sym typeface="Roboto Mono"/>
            </a:endParaRPr>
          </a:p>
        </p:txBody>
      </p:sp>
      <p:sp>
        <p:nvSpPr>
          <p:cNvPr id="3036" name="Google Shape;3036;p378"/>
          <p:cNvSpPr txBox="1"/>
          <p:nvPr/>
        </p:nvSpPr>
        <p:spPr>
          <a:xfrm>
            <a:off x="6562763" y="1571567"/>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text</a:t>
            </a:r>
            <a:endParaRPr sz="1300">
              <a:solidFill>
                <a:srgbClr val="FFFFFF"/>
              </a:solidFill>
              <a:latin typeface="Roboto"/>
              <a:ea typeface="Roboto"/>
              <a:cs typeface="Roboto"/>
              <a:sym typeface="Roboto"/>
            </a:endParaRPr>
          </a:p>
        </p:txBody>
      </p:sp>
      <p:sp>
        <p:nvSpPr>
          <p:cNvPr id="3037" name="Google Shape;3037;p378"/>
          <p:cNvSpPr txBox="1"/>
          <p:nvPr/>
        </p:nvSpPr>
        <p:spPr>
          <a:xfrm>
            <a:off x="6562763" y="2054650"/>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tags</a:t>
            </a:r>
            <a:endParaRPr sz="1300">
              <a:solidFill>
                <a:srgbClr val="FFFFFF"/>
              </a:solidFill>
              <a:latin typeface="Roboto"/>
              <a:ea typeface="Roboto"/>
              <a:cs typeface="Roboto"/>
              <a:sym typeface="Roboto"/>
            </a:endParaRPr>
          </a:p>
        </p:txBody>
      </p:sp>
      <p:sp>
        <p:nvSpPr>
          <p:cNvPr id="3038" name="Google Shape;3038;p378"/>
          <p:cNvSpPr/>
          <p:nvPr/>
        </p:nvSpPr>
        <p:spPr>
          <a:xfrm>
            <a:off x="7710829" y="2186617"/>
            <a:ext cx="1604100" cy="14028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FFFFFF"/>
              </a:solidFill>
            </a:endParaRPr>
          </a:p>
        </p:txBody>
      </p:sp>
      <p:sp>
        <p:nvSpPr>
          <p:cNvPr id="3039" name="Google Shape;3039;p378"/>
          <p:cNvSpPr/>
          <p:nvPr/>
        </p:nvSpPr>
        <p:spPr>
          <a:xfrm>
            <a:off x="7856829" y="2345417"/>
            <a:ext cx="13239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home"</a:t>
            </a:r>
            <a:endParaRPr sz="1300">
              <a:solidFill>
                <a:srgbClr val="FFFFFF"/>
              </a:solidFill>
              <a:latin typeface="Roboto Mono"/>
              <a:ea typeface="Roboto Mono"/>
              <a:cs typeface="Roboto Mono"/>
              <a:sym typeface="Roboto Mono"/>
            </a:endParaRPr>
          </a:p>
        </p:txBody>
      </p:sp>
      <p:sp>
        <p:nvSpPr>
          <p:cNvPr id="3040" name="Google Shape;3040;p378"/>
          <p:cNvSpPr/>
          <p:nvPr/>
        </p:nvSpPr>
        <p:spPr>
          <a:xfrm>
            <a:off x="7856829" y="2972917"/>
            <a:ext cx="13239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annoying"</a:t>
            </a:r>
            <a:endParaRPr sz="1300">
              <a:solidFill>
                <a:srgbClr val="FFFFFF"/>
              </a:solidFill>
              <a:latin typeface="Roboto Mono"/>
              <a:ea typeface="Roboto Mono"/>
              <a:cs typeface="Roboto Mono"/>
              <a:sym typeface="Roboto Mono"/>
            </a:endParaRPr>
          </a:p>
        </p:txBody>
      </p:sp>
      <p:sp>
        <p:nvSpPr>
          <p:cNvPr id="3041" name="Google Shape;3041;p378"/>
          <p:cNvSpPr/>
          <p:nvPr/>
        </p:nvSpPr>
        <p:spPr>
          <a:xfrm>
            <a:off x="6456629" y="3984085"/>
            <a:ext cx="3023700" cy="16428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Roboto Mono"/>
              <a:ea typeface="Roboto Mono"/>
              <a:cs typeface="Roboto Mono"/>
              <a:sym typeface="Roboto Mono"/>
            </a:endParaRPr>
          </a:p>
        </p:txBody>
      </p:sp>
      <p:sp>
        <p:nvSpPr>
          <p:cNvPr id="3042" name="Google Shape;3042;p378"/>
          <p:cNvSpPr/>
          <p:nvPr/>
        </p:nvSpPr>
        <p:spPr>
          <a:xfrm>
            <a:off x="7710829" y="4082533"/>
            <a:ext cx="12573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Emails"</a:t>
            </a:r>
            <a:endParaRPr sz="1300">
              <a:solidFill>
                <a:srgbClr val="FFFFFF"/>
              </a:solidFill>
              <a:latin typeface="Roboto Mono"/>
              <a:ea typeface="Roboto Mono"/>
              <a:cs typeface="Roboto Mono"/>
              <a:sym typeface="Roboto Mono"/>
            </a:endParaRPr>
          </a:p>
        </p:txBody>
      </p:sp>
      <p:sp>
        <p:nvSpPr>
          <p:cNvPr id="3043" name="Google Shape;3043;p378"/>
          <p:cNvSpPr txBox="1"/>
          <p:nvPr/>
        </p:nvSpPr>
        <p:spPr>
          <a:xfrm>
            <a:off x="6562763" y="4085000"/>
            <a:ext cx="9459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text</a:t>
            </a:r>
            <a:endParaRPr sz="1300">
              <a:solidFill>
                <a:srgbClr val="FFFFFF"/>
              </a:solidFill>
              <a:latin typeface="Roboto"/>
              <a:ea typeface="Roboto"/>
              <a:cs typeface="Roboto"/>
              <a:sym typeface="Roboto"/>
            </a:endParaRPr>
          </a:p>
        </p:txBody>
      </p:sp>
      <p:sp>
        <p:nvSpPr>
          <p:cNvPr id="3044" name="Google Shape;3044;p378"/>
          <p:cNvSpPr txBox="1"/>
          <p:nvPr/>
        </p:nvSpPr>
        <p:spPr>
          <a:xfrm>
            <a:off x="6562763" y="4568083"/>
            <a:ext cx="1257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tags</a:t>
            </a:r>
            <a:endParaRPr sz="1300">
              <a:solidFill>
                <a:srgbClr val="FFFFFF"/>
              </a:solidFill>
              <a:latin typeface="Roboto"/>
              <a:ea typeface="Roboto"/>
              <a:cs typeface="Roboto"/>
              <a:sym typeface="Roboto"/>
            </a:endParaRPr>
          </a:p>
        </p:txBody>
      </p:sp>
      <p:sp>
        <p:nvSpPr>
          <p:cNvPr id="3045" name="Google Shape;3045;p378"/>
          <p:cNvSpPr/>
          <p:nvPr/>
        </p:nvSpPr>
        <p:spPr>
          <a:xfrm>
            <a:off x="7710829" y="4700050"/>
            <a:ext cx="1604100" cy="7533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FFFFFF"/>
              </a:solidFill>
            </a:endParaRPr>
          </a:p>
        </p:txBody>
      </p:sp>
      <p:sp>
        <p:nvSpPr>
          <p:cNvPr id="3046" name="Google Shape;3046;p378"/>
          <p:cNvSpPr/>
          <p:nvPr/>
        </p:nvSpPr>
        <p:spPr>
          <a:xfrm>
            <a:off x="7856829" y="4858850"/>
            <a:ext cx="1323900" cy="428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Mono"/>
                <a:ea typeface="Roboto Mono"/>
                <a:cs typeface="Roboto Mono"/>
                <a:sym typeface="Roboto Mono"/>
              </a:rPr>
              <a:t>"</a:t>
            </a:r>
            <a:r>
              <a:rPr lang="en-US" sz="1300">
                <a:solidFill>
                  <a:srgbClr val="FFFFFF"/>
                </a:solidFill>
                <a:latin typeface="Roboto Mono"/>
                <a:ea typeface="Roboto Mono"/>
                <a:cs typeface="Roboto Mono"/>
                <a:sym typeface="Roboto Mono"/>
              </a:rPr>
              <a:t>work"</a:t>
            </a:r>
            <a:endParaRPr sz="1300">
              <a:solidFill>
                <a:srgbClr val="FFFFFF"/>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051" name="Shape 3051"/>
        <p:cNvGrpSpPr/>
        <p:nvPr/>
      </p:nvGrpSpPr>
      <p:grpSpPr>
        <a:xfrm>
          <a:off x="0" y="0"/>
          <a:ext cx="0" cy="0"/>
          <a:chOff x="0" y="0"/>
          <a:chExt cx="0" cy="0"/>
        </a:xfrm>
      </p:grpSpPr>
      <p:sp>
        <p:nvSpPr>
          <p:cNvPr id="3052" name="Google Shape;3052;p379"/>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The DOM (1/2)</a:t>
            </a:r>
            <a:endParaRPr/>
          </a:p>
        </p:txBody>
      </p:sp>
      <p:pic>
        <p:nvPicPr>
          <p:cNvPr descr="Logo, icon&#10;&#10;Description automatically generated" id="3053" name="Google Shape;3053;p379"/>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054" name="Google Shape;3054;p379"/>
          <p:cNvSpPr txBox="1"/>
          <p:nvPr/>
        </p:nvSpPr>
        <p:spPr>
          <a:xfrm>
            <a:off x="2216313" y="1966758"/>
            <a:ext cx="7091253"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DOM stands for </a:t>
            </a:r>
            <a:r>
              <a:rPr b="1" lang="en-US" sz="2000">
                <a:solidFill>
                  <a:schemeClr val="dk1"/>
                </a:solidFill>
                <a:latin typeface="Calibri"/>
                <a:ea typeface="Calibri"/>
                <a:cs typeface="Calibri"/>
                <a:sym typeface="Calibri"/>
              </a:rPr>
              <a:t>Document Model Object</a:t>
            </a:r>
            <a:r>
              <a:rPr lang="en-US" sz="20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1" marL="79438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It is a way to model a webpage using the concept of objects, allowing us to use JavaScript to access and manipulate the elements of a webpage.</a:t>
            </a:r>
            <a:endParaRPr b="0" i="0" sz="1800" u="none" cap="none" strike="noStrike">
              <a:solidFill>
                <a:schemeClr val="dk1"/>
              </a:solidFill>
              <a:latin typeface="Calibri"/>
              <a:ea typeface="Calibri"/>
              <a:cs typeface="Calibri"/>
              <a:sym typeface="Calibri"/>
            </a:endParaRPr>
          </a:p>
          <a:p>
            <a:pPr indent="-342900" lvl="1" marL="79438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a:t>
            </a:r>
            <a:r>
              <a:rPr b="1" i="0" lang="en-US" sz="2000" u="none" cap="none" strike="noStrike">
                <a:solidFill>
                  <a:schemeClr val="dk1"/>
                </a:solidFill>
                <a:latin typeface="Calibri"/>
                <a:ea typeface="Calibri"/>
                <a:cs typeface="Calibri"/>
                <a:sym typeface="Calibri"/>
              </a:rPr>
              <a:t>document</a:t>
            </a:r>
            <a:r>
              <a:rPr b="0" i="0" lang="en-US" sz="2000" u="none" cap="none" strike="noStrike">
                <a:solidFill>
                  <a:schemeClr val="dk1"/>
                </a:solidFill>
                <a:latin typeface="Calibri"/>
                <a:ea typeface="Calibri"/>
                <a:cs typeface="Calibri"/>
                <a:sym typeface="Calibri"/>
              </a:rPr>
              <a:t> object represents the webpage.</a:t>
            </a:r>
            <a:endParaRPr b="0" i="0" sz="1800" u="none" cap="none" strike="noStrike">
              <a:solidFill>
                <a:schemeClr val="dk1"/>
              </a:solidFill>
              <a:latin typeface="Calibri"/>
              <a:ea typeface="Calibri"/>
              <a:cs typeface="Calibri"/>
              <a:sym typeface="Calibri"/>
            </a:endParaRPr>
          </a:p>
          <a:p>
            <a:pPr indent="-342900" lvl="1" marL="794385"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We can use JavaScript methods on the </a:t>
            </a:r>
            <a:r>
              <a:rPr b="1" i="0" lang="en-US" sz="2000" u="none" cap="none" strike="noStrike">
                <a:solidFill>
                  <a:schemeClr val="dk1"/>
                </a:solidFill>
                <a:latin typeface="Calibri"/>
                <a:ea typeface="Calibri"/>
                <a:cs typeface="Calibri"/>
                <a:sym typeface="Calibri"/>
              </a:rPr>
              <a:t>document</a:t>
            </a:r>
            <a:r>
              <a:rPr b="0" i="0" lang="en-US" sz="2000" u="none" cap="none" strike="noStrike">
                <a:solidFill>
                  <a:schemeClr val="dk1"/>
                </a:solidFill>
                <a:latin typeface="Calibri"/>
                <a:ea typeface="Calibri"/>
                <a:cs typeface="Calibri"/>
                <a:sym typeface="Calibri"/>
              </a:rPr>
              <a:t> object to manipulate the webpage.</a:t>
            </a:r>
            <a:endParaRPr b="0" i="0" sz="1800" u="none" cap="none" strike="noStrike">
              <a:solidFill>
                <a:schemeClr val="dk1"/>
              </a:solidFill>
              <a:latin typeface="Calibri"/>
              <a:ea typeface="Calibri"/>
              <a:cs typeface="Calibri"/>
              <a:sym typeface="Calibri"/>
            </a:endParaRPr>
          </a:p>
        </p:txBody>
      </p:sp>
      <p:sp>
        <p:nvSpPr>
          <p:cNvPr id="3055" name="Google Shape;3055;p379"/>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060" name="Shape 3060"/>
        <p:cNvGrpSpPr/>
        <p:nvPr/>
      </p:nvGrpSpPr>
      <p:grpSpPr>
        <a:xfrm>
          <a:off x="0" y="0"/>
          <a:ext cx="0" cy="0"/>
          <a:chOff x="0" y="0"/>
          <a:chExt cx="0" cy="0"/>
        </a:xfrm>
      </p:grpSpPr>
      <p:sp>
        <p:nvSpPr>
          <p:cNvPr id="3061" name="Google Shape;3061;p380"/>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The DOM (2/2)</a:t>
            </a:r>
            <a:endParaRPr b="1" sz="4000">
              <a:solidFill>
                <a:srgbClr val="444447"/>
              </a:solidFill>
              <a:latin typeface="Inter"/>
              <a:ea typeface="Inter"/>
              <a:cs typeface="Inter"/>
              <a:sym typeface="Inter"/>
            </a:endParaRPr>
          </a:p>
        </p:txBody>
      </p:sp>
      <p:pic>
        <p:nvPicPr>
          <p:cNvPr descr="Logo, icon&#10;&#10;Description automatically generated" id="3062" name="Google Shape;3062;p380"/>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063" name="Google Shape;3063;p380"/>
          <p:cNvSpPr txBox="1"/>
          <p:nvPr/>
        </p:nvSpPr>
        <p:spPr>
          <a:xfrm>
            <a:off x="1471246" y="1924425"/>
            <a:ext cx="9004719"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Example:</a:t>
            </a:r>
            <a:endParaRPr sz="1800">
              <a:solidFill>
                <a:schemeClr val="dk1"/>
              </a:solidFill>
              <a:latin typeface="Calibri"/>
              <a:ea typeface="Calibri"/>
              <a:cs typeface="Calibri"/>
              <a:sym typeface="Calibri"/>
            </a:endParaRPr>
          </a:p>
          <a:p>
            <a:pPr indent="-337185" lvl="0" marL="337185"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code below allows us to find the first element in a webpage that has the </a:t>
            </a:r>
            <a:r>
              <a:rPr b="1" lang="en-US" sz="2000">
                <a:solidFill>
                  <a:schemeClr val="dk1"/>
                </a:solidFill>
                <a:latin typeface="Calibri"/>
                <a:ea typeface="Calibri"/>
                <a:cs typeface="Calibri"/>
                <a:sym typeface="Calibri"/>
              </a:rPr>
              <a:t>id</a:t>
            </a:r>
            <a:r>
              <a:rPr lang="en-US" sz="2000">
                <a:solidFill>
                  <a:schemeClr val="dk1"/>
                </a:solidFill>
                <a:latin typeface="Calibri"/>
                <a:ea typeface="Calibri"/>
                <a:cs typeface="Calibri"/>
                <a:sym typeface="Calibri"/>
              </a:rPr>
              <a:t> of </a:t>
            </a:r>
            <a:r>
              <a:rPr b="1" lang="en-US" sz="2000">
                <a:solidFill>
                  <a:schemeClr val="dk1"/>
                </a:solidFill>
                <a:latin typeface="Calibri"/>
                <a:ea typeface="Calibri"/>
                <a:cs typeface="Calibri"/>
                <a:sym typeface="Calibri"/>
              </a:rPr>
              <a:t>'test'</a:t>
            </a:r>
            <a:r>
              <a:rPr lang="en-US" sz="2000">
                <a:solidFill>
                  <a:schemeClr val="dk1"/>
                </a:solidFill>
                <a:latin typeface="Calibri"/>
                <a:ea typeface="Calibri"/>
                <a:cs typeface="Calibri"/>
                <a:sym typeface="Calibri"/>
              </a:rPr>
              <a:t>, regardless of whether that element is a </a:t>
            </a:r>
            <a:r>
              <a:rPr b="1" lang="en-US" sz="2000">
                <a:solidFill>
                  <a:schemeClr val="dk1"/>
                </a:solidFill>
                <a:latin typeface="Calibri"/>
                <a:ea typeface="Calibri"/>
                <a:cs typeface="Calibri"/>
                <a:sym typeface="Calibri"/>
              </a:rPr>
              <a:t>div</a:t>
            </a:r>
            <a:r>
              <a:rPr lang="en-US" sz="2000">
                <a:solidFill>
                  <a:schemeClr val="dk1"/>
                </a:solidFill>
                <a:latin typeface="Calibri"/>
                <a:ea typeface="Calibri"/>
                <a:cs typeface="Calibri"/>
                <a:sym typeface="Calibri"/>
              </a:rPr>
              <a:t> or </a:t>
            </a:r>
            <a:r>
              <a:rPr b="1" lang="en-US" sz="2000">
                <a:solidFill>
                  <a:schemeClr val="dk1"/>
                </a:solidFill>
                <a:latin typeface="Calibri"/>
                <a:ea typeface="Calibri"/>
                <a:cs typeface="Calibri"/>
                <a:sym typeface="Calibri"/>
              </a:rPr>
              <a:t>span</a:t>
            </a:r>
            <a:r>
              <a:rPr lang="en-US" sz="2000">
                <a:solidFill>
                  <a:schemeClr val="dk1"/>
                </a:solidFill>
                <a:latin typeface="Calibri"/>
                <a:ea typeface="Calibri"/>
                <a:cs typeface="Calibri"/>
                <a:sym typeface="Calibri"/>
              </a:rPr>
              <a:t> or anything else:</a:t>
            </a:r>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document.getElementById('test') </a:t>
            </a:r>
            <a:endParaRPr/>
          </a:p>
          <a:p>
            <a:pPr indent="-337185" lvl="0" marL="337185"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manipulate that element with JavaScript. For example:</a:t>
            </a:r>
            <a:endParaRPr/>
          </a:p>
          <a:p>
            <a:pPr indent="0" lvl="3" marL="1371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document.getElementById('test').style.background = 'red';</a:t>
            </a:r>
            <a:endParaRPr/>
          </a:p>
          <a:p>
            <a:pPr indent="-337185" lvl="0" marL="337185"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would turn the background color of the element with the id of </a:t>
            </a:r>
            <a:r>
              <a:rPr b="1" lang="en-US" sz="2000">
                <a:solidFill>
                  <a:schemeClr val="dk1"/>
                </a:solidFill>
                <a:latin typeface="Calibri"/>
                <a:ea typeface="Calibri"/>
                <a:cs typeface="Calibri"/>
                <a:sym typeface="Calibri"/>
              </a:rPr>
              <a:t>'test'</a:t>
            </a:r>
            <a:r>
              <a:rPr lang="en-US" sz="2000">
                <a:solidFill>
                  <a:schemeClr val="dk1"/>
                </a:solidFill>
                <a:latin typeface="Calibri"/>
                <a:ea typeface="Calibri"/>
                <a:cs typeface="Calibri"/>
                <a:sym typeface="Calibri"/>
              </a:rPr>
              <a:t> to </a:t>
            </a:r>
            <a:r>
              <a:rPr b="1" lang="en-US" sz="2000">
                <a:solidFill>
                  <a:schemeClr val="dk1"/>
                </a:solidFill>
                <a:latin typeface="Calibri"/>
                <a:ea typeface="Calibri"/>
                <a:cs typeface="Calibri"/>
                <a:sym typeface="Calibri"/>
              </a:rPr>
              <a:t>red</a:t>
            </a:r>
            <a:r>
              <a:rPr lang="en-US" sz="2000">
                <a:solidFill>
                  <a:schemeClr val="dk1"/>
                </a:solidFill>
                <a:latin typeface="Calibri"/>
                <a:ea typeface="Calibri"/>
                <a:cs typeface="Calibri"/>
                <a:sym typeface="Calibri"/>
              </a:rPr>
              <a:t>.</a:t>
            </a:r>
            <a:endParaRPr/>
          </a:p>
          <a:p>
            <a:pPr indent="-337185" lvl="0" marL="337185"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is how React uses JavaScript to control the way webpages are rendered.</a:t>
            </a:r>
            <a:endParaRPr/>
          </a:p>
        </p:txBody>
      </p:sp>
      <p:sp>
        <p:nvSpPr>
          <p:cNvPr id="3064" name="Google Shape;3064;p380"/>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069" name="Shape 3069"/>
        <p:cNvGrpSpPr/>
        <p:nvPr/>
      </p:nvGrpSpPr>
      <p:grpSpPr>
        <a:xfrm>
          <a:off x="0" y="0"/>
          <a:ext cx="0" cy="0"/>
          <a:chOff x="0" y="0"/>
          <a:chExt cx="0" cy="0"/>
        </a:xfrm>
      </p:grpSpPr>
      <p:sp>
        <p:nvSpPr>
          <p:cNvPr id="3070" name="Google Shape;3070;p381"/>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React is declarative</a:t>
            </a:r>
            <a:endParaRPr/>
          </a:p>
        </p:txBody>
      </p:sp>
      <p:pic>
        <p:nvPicPr>
          <p:cNvPr descr="Logo, icon&#10;&#10;Description automatically generated" id="3071" name="Google Shape;3071;p381"/>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072" name="Google Shape;3072;p381"/>
          <p:cNvSpPr txBox="1"/>
          <p:nvPr/>
        </p:nvSpPr>
        <p:spPr>
          <a:xfrm>
            <a:off x="1279206" y="2007283"/>
            <a:ext cx="10192870"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DOM manipulation is performed under the hood by the React library.</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 don't actually manipulate the DOM yourself using React.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 use React to declaratively describe what you want the webpage to do.</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React creates a virtual DOM based on your code.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then uses a process called </a:t>
            </a:r>
            <a:r>
              <a:rPr b="1" lang="en-US" sz="2000">
                <a:solidFill>
                  <a:schemeClr val="dk1"/>
                </a:solidFill>
                <a:latin typeface="Calibri"/>
                <a:ea typeface="Calibri"/>
                <a:cs typeface="Calibri"/>
                <a:sym typeface="Calibri"/>
              </a:rPr>
              <a:t>reconciliation</a:t>
            </a:r>
            <a:r>
              <a:rPr lang="en-US" sz="2000">
                <a:solidFill>
                  <a:schemeClr val="dk1"/>
                </a:solidFill>
                <a:latin typeface="Calibri"/>
                <a:ea typeface="Calibri"/>
                <a:cs typeface="Calibri"/>
                <a:sym typeface="Calibri"/>
              </a:rPr>
              <a:t> to </a:t>
            </a:r>
            <a:r>
              <a:rPr b="1" lang="en-US" sz="2000">
                <a:solidFill>
                  <a:schemeClr val="dk1"/>
                </a:solidFill>
                <a:latin typeface="Calibri"/>
                <a:ea typeface="Calibri"/>
                <a:cs typeface="Calibri"/>
                <a:sym typeface="Calibri"/>
              </a:rPr>
              <a:t>diff </a:t>
            </a:r>
            <a:r>
              <a:rPr lang="en-US" sz="2000">
                <a:solidFill>
                  <a:schemeClr val="dk1"/>
                </a:solidFill>
                <a:latin typeface="Calibri"/>
                <a:ea typeface="Calibri"/>
                <a:cs typeface="Calibri"/>
                <a:sym typeface="Calibri"/>
              </a:rPr>
              <a:t>(compare differences between) then match up the actual DOM with the </a:t>
            </a:r>
            <a:r>
              <a:rPr b="1" lang="en-US" sz="2000">
                <a:solidFill>
                  <a:schemeClr val="dk1"/>
                </a:solidFill>
                <a:latin typeface="Calibri"/>
                <a:ea typeface="Calibri"/>
                <a:cs typeface="Calibri"/>
                <a:sym typeface="Calibri"/>
              </a:rPr>
              <a:t>virtual DOM</a:t>
            </a:r>
            <a:r>
              <a:rPr lang="en-US" sz="20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allows React to efficiently apply updates based on only what has changed.</a:t>
            </a:r>
            <a:endParaRPr/>
          </a:p>
        </p:txBody>
      </p:sp>
      <p:sp>
        <p:nvSpPr>
          <p:cNvPr id="3073" name="Google Shape;3073;p381"/>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7" name="Shape 3077"/>
        <p:cNvGrpSpPr/>
        <p:nvPr/>
      </p:nvGrpSpPr>
      <p:grpSpPr>
        <a:xfrm>
          <a:off x="0" y="0"/>
          <a:ext cx="0" cy="0"/>
          <a:chOff x="0" y="0"/>
          <a:chExt cx="0" cy="0"/>
        </a:xfrm>
      </p:grpSpPr>
      <p:sp>
        <p:nvSpPr>
          <p:cNvPr id="3078" name="Google Shape;3078;p382"/>
          <p:cNvSpPr/>
          <p:nvPr/>
        </p:nvSpPr>
        <p:spPr>
          <a:xfrm>
            <a:off x="200" y="199533"/>
            <a:ext cx="40833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1"/>
              </a:solidFill>
            </a:endParaRPr>
          </a:p>
        </p:txBody>
      </p:sp>
      <p:sp>
        <p:nvSpPr>
          <p:cNvPr id="3079" name="Google Shape;3079;p382"/>
          <p:cNvSpPr txBox="1"/>
          <p:nvPr>
            <p:ph idx="4294967295" type="title"/>
          </p:nvPr>
        </p:nvSpPr>
        <p:spPr>
          <a:xfrm>
            <a:off x="288333" y="372333"/>
            <a:ext cx="35649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What is React?</a:t>
            </a:r>
            <a:endParaRPr/>
          </a:p>
        </p:txBody>
      </p:sp>
      <p:sp>
        <p:nvSpPr>
          <p:cNvPr id="3080" name="Google Shape;3080;p382"/>
          <p:cNvSpPr txBox="1"/>
          <p:nvPr/>
        </p:nvSpPr>
        <p:spPr>
          <a:xfrm>
            <a:off x="390200" y="3661333"/>
            <a:ext cx="2577600" cy="945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900">
                <a:solidFill>
                  <a:schemeClr val="dk2"/>
                </a:solidFill>
                <a:latin typeface="Roboto"/>
                <a:ea typeface="Roboto"/>
                <a:cs typeface="Roboto"/>
                <a:sym typeface="Roboto"/>
              </a:rPr>
              <a:t>React is a </a:t>
            </a:r>
            <a:br>
              <a:rPr lang="en-US" sz="1900">
                <a:solidFill>
                  <a:schemeClr val="dk2"/>
                </a:solidFill>
                <a:latin typeface="Roboto"/>
                <a:ea typeface="Roboto"/>
                <a:cs typeface="Roboto"/>
                <a:sym typeface="Roboto"/>
              </a:rPr>
            </a:br>
            <a:r>
              <a:rPr b="1" lang="en-US" sz="1900">
                <a:solidFill>
                  <a:schemeClr val="accent5"/>
                </a:solidFill>
                <a:latin typeface="Roboto"/>
                <a:ea typeface="Roboto"/>
                <a:cs typeface="Roboto"/>
                <a:sym typeface="Roboto"/>
              </a:rPr>
              <a:t>Library</a:t>
            </a:r>
            <a:endParaRPr b="1" sz="1900">
              <a:solidFill>
                <a:schemeClr val="accent5"/>
              </a:solidFill>
              <a:latin typeface="Roboto"/>
              <a:ea typeface="Roboto"/>
              <a:cs typeface="Roboto"/>
              <a:sym typeface="Roboto"/>
            </a:endParaRPr>
          </a:p>
        </p:txBody>
      </p:sp>
      <p:sp>
        <p:nvSpPr>
          <p:cNvPr id="3081" name="Google Shape;3081;p382"/>
          <p:cNvSpPr txBox="1"/>
          <p:nvPr/>
        </p:nvSpPr>
        <p:spPr>
          <a:xfrm>
            <a:off x="6269967" y="3661336"/>
            <a:ext cx="2577600" cy="945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900">
                <a:solidFill>
                  <a:schemeClr val="dk2"/>
                </a:solidFill>
                <a:latin typeface="Roboto"/>
                <a:ea typeface="Roboto"/>
                <a:cs typeface="Roboto"/>
                <a:sym typeface="Roboto"/>
              </a:rPr>
              <a:t>React is</a:t>
            </a:r>
            <a:r>
              <a:rPr b="1" lang="en-US" sz="1900">
                <a:solidFill>
                  <a:schemeClr val="dk2"/>
                </a:solidFill>
                <a:latin typeface="Roboto"/>
                <a:ea typeface="Roboto"/>
                <a:cs typeface="Roboto"/>
                <a:sym typeface="Roboto"/>
              </a:rPr>
              <a:t> </a:t>
            </a:r>
            <a:br>
              <a:rPr b="1" lang="en-US" sz="1900">
                <a:solidFill>
                  <a:schemeClr val="dk2"/>
                </a:solidFill>
                <a:latin typeface="Roboto"/>
                <a:ea typeface="Roboto"/>
                <a:cs typeface="Roboto"/>
                <a:sym typeface="Roboto"/>
              </a:rPr>
            </a:br>
            <a:r>
              <a:rPr b="1" lang="en-US" sz="1900">
                <a:solidFill>
                  <a:schemeClr val="accent4"/>
                </a:solidFill>
                <a:latin typeface="Roboto"/>
                <a:ea typeface="Roboto"/>
                <a:cs typeface="Roboto"/>
                <a:sym typeface="Roboto"/>
              </a:rPr>
              <a:t>Component-Based</a:t>
            </a:r>
            <a:endParaRPr b="1" sz="1900">
              <a:solidFill>
                <a:schemeClr val="accent4"/>
              </a:solidFill>
              <a:latin typeface="Roboto"/>
              <a:ea typeface="Roboto"/>
              <a:cs typeface="Roboto"/>
              <a:sym typeface="Roboto"/>
            </a:endParaRPr>
          </a:p>
        </p:txBody>
      </p:sp>
      <p:sp>
        <p:nvSpPr>
          <p:cNvPr id="3082" name="Google Shape;3082;p382"/>
          <p:cNvSpPr txBox="1"/>
          <p:nvPr/>
        </p:nvSpPr>
        <p:spPr>
          <a:xfrm>
            <a:off x="3330100" y="3661340"/>
            <a:ext cx="2577600" cy="1250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900">
                <a:solidFill>
                  <a:schemeClr val="dk2"/>
                </a:solidFill>
                <a:latin typeface="Roboto"/>
                <a:ea typeface="Roboto"/>
                <a:cs typeface="Roboto"/>
                <a:sym typeface="Roboto"/>
              </a:rPr>
              <a:t>React is for building</a:t>
            </a:r>
            <a:r>
              <a:rPr b="1" lang="en-US" sz="1900">
                <a:solidFill>
                  <a:schemeClr val="dk2"/>
                </a:solidFill>
                <a:latin typeface="Roboto"/>
                <a:ea typeface="Roboto"/>
                <a:cs typeface="Roboto"/>
                <a:sym typeface="Roboto"/>
              </a:rPr>
              <a:t> </a:t>
            </a:r>
            <a:br>
              <a:rPr b="1" lang="en-US" sz="1900">
                <a:solidFill>
                  <a:schemeClr val="dk2"/>
                </a:solidFill>
                <a:latin typeface="Roboto"/>
                <a:ea typeface="Roboto"/>
                <a:cs typeface="Roboto"/>
                <a:sym typeface="Roboto"/>
              </a:rPr>
            </a:br>
            <a:r>
              <a:rPr b="1" lang="en-US" sz="1900">
                <a:solidFill>
                  <a:schemeClr val="accent1"/>
                </a:solidFill>
                <a:latin typeface="Roboto"/>
                <a:ea typeface="Roboto"/>
                <a:cs typeface="Roboto"/>
                <a:sym typeface="Roboto"/>
              </a:rPr>
              <a:t>User Interfaces</a:t>
            </a:r>
            <a:endParaRPr b="1" sz="1900">
              <a:solidFill>
                <a:schemeClr val="accent1"/>
              </a:solidFill>
              <a:latin typeface="Roboto"/>
              <a:ea typeface="Roboto"/>
              <a:cs typeface="Roboto"/>
              <a:sym typeface="Roboto"/>
            </a:endParaRPr>
          </a:p>
        </p:txBody>
      </p:sp>
      <p:sp>
        <p:nvSpPr>
          <p:cNvPr id="3083" name="Google Shape;3083;p382"/>
          <p:cNvSpPr txBox="1"/>
          <p:nvPr/>
        </p:nvSpPr>
        <p:spPr>
          <a:xfrm>
            <a:off x="9224233" y="3661337"/>
            <a:ext cx="2577600" cy="945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900">
                <a:solidFill>
                  <a:schemeClr val="dk2"/>
                </a:solidFill>
                <a:latin typeface="Roboto"/>
                <a:ea typeface="Roboto"/>
                <a:cs typeface="Roboto"/>
                <a:sym typeface="Roboto"/>
              </a:rPr>
              <a:t>React uses a</a:t>
            </a:r>
            <a:r>
              <a:rPr b="1" lang="en-US" sz="1900">
                <a:solidFill>
                  <a:schemeClr val="dk2"/>
                </a:solidFill>
                <a:latin typeface="Roboto"/>
                <a:ea typeface="Roboto"/>
                <a:cs typeface="Roboto"/>
                <a:sym typeface="Roboto"/>
              </a:rPr>
              <a:t> </a:t>
            </a:r>
            <a:br>
              <a:rPr b="1" lang="en-US" sz="1900">
                <a:solidFill>
                  <a:schemeClr val="dk2"/>
                </a:solidFill>
                <a:latin typeface="Roboto"/>
                <a:ea typeface="Roboto"/>
                <a:cs typeface="Roboto"/>
                <a:sym typeface="Roboto"/>
              </a:rPr>
            </a:br>
            <a:r>
              <a:rPr b="1" lang="en-US" sz="1900">
                <a:solidFill>
                  <a:schemeClr val="accent2"/>
                </a:solidFill>
                <a:latin typeface="Roboto"/>
                <a:ea typeface="Roboto"/>
                <a:cs typeface="Roboto"/>
                <a:sym typeface="Roboto"/>
              </a:rPr>
              <a:t>Virtual DOM</a:t>
            </a:r>
            <a:endParaRPr b="1" sz="1900">
              <a:solidFill>
                <a:schemeClr val="accent2"/>
              </a:solidFill>
              <a:latin typeface="Roboto"/>
              <a:ea typeface="Roboto"/>
              <a:cs typeface="Roboto"/>
              <a:sym typeface="Roboto"/>
            </a:endParaRPr>
          </a:p>
        </p:txBody>
      </p:sp>
      <p:pic>
        <p:nvPicPr>
          <p:cNvPr id="3084" name="Google Shape;3084;p382"/>
          <p:cNvPicPr preferRelativeResize="0"/>
          <p:nvPr/>
        </p:nvPicPr>
        <p:blipFill>
          <a:blip r:embed="rId4">
            <a:alphaModFix/>
          </a:blip>
          <a:stretch>
            <a:fillRect/>
          </a:stretch>
        </p:blipFill>
        <p:spPr>
          <a:xfrm>
            <a:off x="1080116" y="1908067"/>
            <a:ext cx="1197734" cy="1597000"/>
          </a:xfrm>
          <a:prstGeom prst="rect">
            <a:avLst/>
          </a:prstGeom>
          <a:noFill/>
          <a:ln>
            <a:noFill/>
          </a:ln>
        </p:spPr>
      </p:pic>
      <p:pic>
        <p:nvPicPr>
          <p:cNvPr id="3085" name="Google Shape;3085;p382"/>
          <p:cNvPicPr preferRelativeResize="0"/>
          <p:nvPr/>
        </p:nvPicPr>
        <p:blipFill>
          <a:blip r:embed="rId5">
            <a:alphaModFix/>
          </a:blip>
          <a:stretch>
            <a:fillRect/>
          </a:stretch>
        </p:blipFill>
        <p:spPr>
          <a:xfrm>
            <a:off x="3846700" y="2068033"/>
            <a:ext cx="1544367" cy="1372783"/>
          </a:xfrm>
          <a:prstGeom prst="rect">
            <a:avLst/>
          </a:prstGeom>
          <a:noFill/>
          <a:ln>
            <a:noFill/>
          </a:ln>
        </p:spPr>
      </p:pic>
      <p:pic>
        <p:nvPicPr>
          <p:cNvPr id="3086" name="Google Shape;3086;p382"/>
          <p:cNvPicPr preferRelativeResize="0"/>
          <p:nvPr/>
        </p:nvPicPr>
        <p:blipFill>
          <a:blip r:embed="rId6">
            <a:alphaModFix/>
          </a:blip>
          <a:stretch>
            <a:fillRect/>
          </a:stretch>
        </p:blipFill>
        <p:spPr>
          <a:xfrm>
            <a:off x="6760233" y="1955933"/>
            <a:ext cx="1597000" cy="1597000"/>
          </a:xfrm>
          <a:prstGeom prst="rect">
            <a:avLst/>
          </a:prstGeom>
          <a:noFill/>
          <a:ln>
            <a:noFill/>
          </a:ln>
        </p:spPr>
      </p:pic>
      <p:pic>
        <p:nvPicPr>
          <p:cNvPr id="3087" name="Google Shape;3087;p382"/>
          <p:cNvPicPr preferRelativeResize="0"/>
          <p:nvPr/>
        </p:nvPicPr>
        <p:blipFill>
          <a:blip r:embed="rId7">
            <a:alphaModFix/>
          </a:blip>
          <a:stretch>
            <a:fillRect/>
          </a:stretch>
        </p:blipFill>
        <p:spPr>
          <a:xfrm>
            <a:off x="9762400" y="1955933"/>
            <a:ext cx="1501266" cy="1501266"/>
          </a:xfrm>
          <a:prstGeom prst="rect">
            <a:avLst/>
          </a:prstGeom>
          <a:noFill/>
          <a:ln>
            <a:noFill/>
          </a:ln>
        </p:spPr>
      </p:pic>
      <p:sp>
        <p:nvSpPr>
          <p:cNvPr id="3088" name="Google Shape;3088;p382"/>
          <p:cNvSpPr txBox="1"/>
          <p:nvPr/>
        </p:nvSpPr>
        <p:spPr>
          <a:xfrm>
            <a:off x="484633" y="4607333"/>
            <a:ext cx="2577600" cy="174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chemeClr val="dk2"/>
                </a:solidFill>
                <a:latin typeface="Roboto"/>
                <a:ea typeface="Roboto"/>
                <a:cs typeface="Roboto"/>
                <a:sym typeface="Roboto"/>
              </a:rPr>
              <a:t>It’s </a:t>
            </a:r>
            <a:r>
              <a:rPr b="1" lang="en-US" sz="1500">
                <a:solidFill>
                  <a:schemeClr val="dk2"/>
                </a:solidFill>
                <a:latin typeface="Roboto"/>
                <a:ea typeface="Roboto"/>
                <a:cs typeface="Roboto"/>
                <a:sym typeface="Roboto"/>
              </a:rPr>
              <a:t>unopinionated</a:t>
            </a:r>
            <a:r>
              <a:rPr lang="en-US" sz="1500">
                <a:solidFill>
                  <a:schemeClr val="dk2"/>
                </a:solidFill>
                <a:latin typeface="Roboto"/>
                <a:ea typeface="Roboto"/>
                <a:cs typeface="Roboto"/>
                <a:sym typeface="Roboto"/>
              </a:rPr>
              <a:t>, there are different ways of using it</a:t>
            </a:r>
            <a:endParaRPr sz="15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US" sz="1500">
                <a:solidFill>
                  <a:schemeClr val="dk2"/>
                </a:solidFill>
                <a:latin typeface="Roboto"/>
                <a:ea typeface="Roboto"/>
                <a:cs typeface="Roboto"/>
                <a:sym typeface="Roboto"/>
              </a:rPr>
              <a:t>It’s </a:t>
            </a:r>
            <a:r>
              <a:rPr b="1" lang="en-US" sz="1500">
                <a:solidFill>
                  <a:schemeClr val="dk2"/>
                </a:solidFill>
                <a:latin typeface="Roboto"/>
                <a:ea typeface="Roboto"/>
                <a:cs typeface="Roboto"/>
                <a:sym typeface="Roboto"/>
              </a:rPr>
              <a:t>modular</a:t>
            </a:r>
            <a:r>
              <a:rPr lang="en-US" sz="1500">
                <a:solidFill>
                  <a:schemeClr val="dk2"/>
                </a:solidFill>
                <a:latin typeface="Roboto"/>
                <a:ea typeface="Roboto"/>
                <a:cs typeface="Roboto"/>
                <a:sym typeface="Roboto"/>
              </a:rPr>
              <a:t>, you’ll need other supporting libraries</a:t>
            </a:r>
            <a:endParaRPr sz="1600">
              <a:solidFill>
                <a:schemeClr val="dk2"/>
              </a:solidFill>
              <a:latin typeface="Roboto"/>
              <a:ea typeface="Roboto"/>
              <a:cs typeface="Roboto"/>
              <a:sym typeface="Roboto"/>
            </a:endParaRPr>
          </a:p>
        </p:txBody>
      </p:sp>
      <p:sp>
        <p:nvSpPr>
          <p:cNvPr id="3089" name="Google Shape;3089;p382"/>
          <p:cNvSpPr txBox="1"/>
          <p:nvPr/>
        </p:nvSpPr>
        <p:spPr>
          <a:xfrm>
            <a:off x="3431683" y="4607333"/>
            <a:ext cx="2577600" cy="174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chemeClr val="dk2"/>
                </a:solidFill>
                <a:latin typeface="Roboto"/>
                <a:ea typeface="Roboto"/>
                <a:cs typeface="Roboto"/>
                <a:sym typeface="Roboto"/>
              </a:rPr>
              <a:t>It’s focused on </a:t>
            </a:r>
            <a:r>
              <a:rPr b="1" lang="en-US" sz="1500">
                <a:solidFill>
                  <a:schemeClr val="dk2"/>
                </a:solidFill>
                <a:latin typeface="Roboto"/>
                <a:ea typeface="Roboto"/>
                <a:cs typeface="Roboto"/>
                <a:sym typeface="Roboto"/>
              </a:rPr>
              <a:t>connecting the display to the data</a:t>
            </a:r>
            <a:endParaRPr b="1" sz="15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US" sz="1500">
                <a:solidFill>
                  <a:schemeClr val="dk2"/>
                </a:solidFill>
                <a:latin typeface="Roboto"/>
                <a:ea typeface="Roboto"/>
                <a:cs typeface="Roboto"/>
                <a:sym typeface="Roboto"/>
              </a:rPr>
              <a:t>It’s called React because </a:t>
            </a:r>
            <a:r>
              <a:rPr b="1" lang="en-US" sz="1500">
                <a:solidFill>
                  <a:schemeClr val="dk2"/>
                </a:solidFill>
                <a:latin typeface="Roboto"/>
                <a:ea typeface="Roboto"/>
                <a:cs typeface="Roboto"/>
                <a:sym typeface="Roboto"/>
              </a:rPr>
              <a:t>it reacts to changes in the state</a:t>
            </a:r>
            <a:r>
              <a:rPr lang="en-US" sz="1500">
                <a:solidFill>
                  <a:schemeClr val="dk2"/>
                </a:solidFill>
                <a:latin typeface="Roboto"/>
                <a:ea typeface="Roboto"/>
                <a:cs typeface="Roboto"/>
                <a:sym typeface="Roboto"/>
              </a:rPr>
              <a:t> (aka data)</a:t>
            </a:r>
            <a:endParaRPr sz="1300">
              <a:solidFill>
                <a:schemeClr val="dk2"/>
              </a:solidFill>
              <a:latin typeface="Roboto"/>
              <a:ea typeface="Roboto"/>
              <a:cs typeface="Roboto"/>
              <a:sym typeface="Roboto"/>
            </a:endParaRPr>
          </a:p>
        </p:txBody>
      </p:sp>
      <p:sp>
        <p:nvSpPr>
          <p:cNvPr id="3090" name="Google Shape;3090;p382"/>
          <p:cNvSpPr txBox="1"/>
          <p:nvPr/>
        </p:nvSpPr>
        <p:spPr>
          <a:xfrm>
            <a:off x="6378767" y="4607333"/>
            <a:ext cx="2577600" cy="174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chemeClr val="dk2"/>
                </a:solidFill>
                <a:latin typeface="Roboto"/>
                <a:ea typeface="Roboto"/>
                <a:cs typeface="Roboto"/>
                <a:sym typeface="Roboto"/>
              </a:rPr>
              <a:t>React is organized into </a:t>
            </a:r>
            <a:r>
              <a:rPr b="1" lang="en-US" sz="1500">
                <a:solidFill>
                  <a:schemeClr val="dk2"/>
                </a:solidFill>
                <a:latin typeface="Roboto"/>
                <a:ea typeface="Roboto"/>
                <a:cs typeface="Roboto"/>
                <a:sym typeface="Roboto"/>
              </a:rPr>
              <a:t>reusable</a:t>
            </a:r>
            <a:r>
              <a:rPr lang="en-US" sz="1500">
                <a:solidFill>
                  <a:schemeClr val="dk2"/>
                </a:solidFill>
                <a:latin typeface="Roboto"/>
                <a:ea typeface="Roboto"/>
                <a:cs typeface="Roboto"/>
                <a:sym typeface="Roboto"/>
              </a:rPr>
              <a:t> components</a:t>
            </a:r>
            <a:endParaRPr sz="15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US" sz="1500">
                <a:solidFill>
                  <a:schemeClr val="dk2"/>
                </a:solidFill>
                <a:latin typeface="Roboto"/>
                <a:ea typeface="Roboto"/>
                <a:cs typeface="Roboto"/>
                <a:sym typeface="Roboto"/>
              </a:rPr>
              <a:t>Components can be </a:t>
            </a:r>
            <a:r>
              <a:rPr b="1" lang="en-US" sz="1500">
                <a:solidFill>
                  <a:schemeClr val="dk2"/>
                </a:solidFill>
                <a:latin typeface="Roboto"/>
                <a:ea typeface="Roboto"/>
                <a:cs typeface="Roboto"/>
                <a:sym typeface="Roboto"/>
              </a:rPr>
              <a:t>used inside each other </a:t>
            </a:r>
            <a:r>
              <a:rPr lang="en-US" sz="1500">
                <a:solidFill>
                  <a:schemeClr val="dk2"/>
                </a:solidFill>
                <a:latin typeface="Roboto"/>
                <a:ea typeface="Roboto"/>
                <a:cs typeface="Roboto"/>
                <a:sym typeface="Roboto"/>
              </a:rPr>
              <a:t>to create complex UIs</a:t>
            </a:r>
            <a:endParaRPr sz="1500">
              <a:solidFill>
                <a:schemeClr val="dk2"/>
              </a:solidFill>
              <a:latin typeface="Roboto"/>
              <a:ea typeface="Roboto"/>
              <a:cs typeface="Roboto"/>
              <a:sym typeface="Roboto"/>
            </a:endParaRPr>
          </a:p>
        </p:txBody>
      </p:sp>
      <p:sp>
        <p:nvSpPr>
          <p:cNvPr id="3091" name="Google Shape;3091;p382"/>
          <p:cNvSpPr txBox="1"/>
          <p:nvPr/>
        </p:nvSpPr>
        <p:spPr>
          <a:xfrm>
            <a:off x="9325833" y="4607333"/>
            <a:ext cx="2577600" cy="1804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b="1" lang="en-US" sz="1500">
                <a:solidFill>
                  <a:schemeClr val="dk2"/>
                </a:solidFill>
                <a:latin typeface="Roboto"/>
                <a:ea typeface="Roboto"/>
                <a:cs typeface="Roboto"/>
                <a:sym typeface="Roboto"/>
              </a:rPr>
              <a:t>You don’t edit the DOM directly</a:t>
            </a:r>
            <a:r>
              <a:rPr lang="en-US" sz="1500">
                <a:solidFill>
                  <a:schemeClr val="dk2"/>
                </a:solidFill>
                <a:latin typeface="Roboto"/>
                <a:ea typeface="Roboto"/>
                <a:cs typeface="Roboto"/>
                <a:sym typeface="Roboto"/>
              </a:rPr>
              <a:t>, instead you tell React what it should look like, </a:t>
            </a:r>
            <a:r>
              <a:rPr b="1" lang="en-US" sz="1500">
                <a:solidFill>
                  <a:schemeClr val="dk2"/>
                </a:solidFill>
                <a:latin typeface="Roboto"/>
                <a:ea typeface="Roboto"/>
                <a:cs typeface="Roboto"/>
                <a:sym typeface="Roboto"/>
              </a:rPr>
              <a:t>it compares that to what it currently looks like</a:t>
            </a:r>
            <a:r>
              <a:rPr lang="en-US" sz="1500">
                <a:solidFill>
                  <a:schemeClr val="dk2"/>
                </a:solidFill>
                <a:latin typeface="Roboto"/>
                <a:ea typeface="Roboto"/>
                <a:cs typeface="Roboto"/>
                <a:sym typeface="Roboto"/>
              </a:rPr>
              <a:t>, and makes any changes</a:t>
            </a:r>
            <a:endParaRPr sz="15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5" name="Shape 3095"/>
        <p:cNvGrpSpPr/>
        <p:nvPr/>
      </p:nvGrpSpPr>
      <p:grpSpPr>
        <a:xfrm>
          <a:off x="0" y="0"/>
          <a:ext cx="0" cy="0"/>
          <a:chOff x="0" y="0"/>
          <a:chExt cx="0" cy="0"/>
        </a:xfrm>
      </p:grpSpPr>
      <p:sp>
        <p:nvSpPr>
          <p:cNvPr id="3096" name="Google Shape;3096;p383"/>
          <p:cNvSpPr txBox="1"/>
          <p:nvPr/>
        </p:nvSpPr>
        <p:spPr>
          <a:xfrm>
            <a:off x="2626733"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React starts rendering in that "root" div. It calls the render function of the App component and </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gets this JSX:</a:t>
            </a:r>
            <a:endParaRPr sz="1300">
              <a:solidFill>
                <a:schemeClr val="dk1"/>
              </a:solidFill>
              <a:latin typeface="Roboto"/>
              <a:ea typeface="Roboto"/>
              <a:cs typeface="Roboto"/>
              <a:sym typeface="Roboto"/>
            </a:endParaRPr>
          </a:p>
        </p:txBody>
      </p:sp>
      <p:sp>
        <p:nvSpPr>
          <p:cNvPr id="3097" name="Google Shape;3097;p383"/>
          <p:cNvSpPr txBox="1"/>
          <p:nvPr/>
        </p:nvSpPr>
        <p:spPr>
          <a:xfrm>
            <a:off x="4947100" y="1928733"/>
            <a:ext cx="22215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It uses that as a reference to do the necessary DOM manipulation, so the page looks like the JSX returned from the render</a:t>
            </a:r>
            <a:endParaRPr sz="1300">
              <a:solidFill>
                <a:schemeClr val="dk1"/>
              </a:solidFill>
              <a:latin typeface="Roboto"/>
              <a:ea typeface="Roboto"/>
              <a:cs typeface="Roboto"/>
              <a:sym typeface="Roboto"/>
            </a:endParaRPr>
          </a:p>
        </p:txBody>
      </p:sp>
      <p:sp>
        <p:nvSpPr>
          <p:cNvPr id="3098" name="Google Shape;3098;p383"/>
          <p:cNvSpPr txBox="1"/>
          <p:nvPr/>
        </p:nvSpPr>
        <p:spPr>
          <a:xfrm>
            <a:off x="7420667"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If the state of the App component changes, React might call the render function again and get this JSX:</a:t>
            </a:r>
            <a:endParaRPr sz="1300">
              <a:solidFill>
                <a:schemeClr val="dk1"/>
              </a:solidFill>
              <a:latin typeface="Roboto"/>
              <a:ea typeface="Roboto"/>
              <a:cs typeface="Roboto"/>
              <a:sym typeface="Roboto"/>
            </a:endParaRPr>
          </a:p>
        </p:txBody>
      </p:sp>
      <p:sp>
        <p:nvSpPr>
          <p:cNvPr id="3099" name="Google Shape;3099;p383"/>
          <p:cNvSpPr txBox="1"/>
          <p:nvPr/>
        </p:nvSpPr>
        <p:spPr>
          <a:xfrm>
            <a:off x="9765900"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It uses that as a reference and compares it with the previous reference, then does the DOM manipulation:</a:t>
            </a:r>
            <a:endParaRPr sz="1300">
              <a:solidFill>
                <a:schemeClr val="dk1"/>
              </a:solidFill>
              <a:latin typeface="Roboto"/>
              <a:ea typeface="Roboto"/>
              <a:cs typeface="Roboto"/>
              <a:sym typeface="Roboto"/>
            </a:endParaRPr>
          </a:p>
        </p:txBody>
      </p:sp>
      <p:sp>
        <p:nvSpPr>
          <p:cNvPr id="3100" name="Google Shape;3100;p383"/>
          <p:cNvSpPr/>
          <p:nvPr/>
        </p:nvSpPr>
        <p:spPr>
          <a:xfrm>
            <a:off x="5023697" y="3472767"/>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1" name="Google Shape;3101;p383"/>
          <p:cNvSpPr/>
          <p:nvPr/>
        </p:nvSpPr>
        <p:spPr>
          <a:xfrm>
            <a:off x="5248098" y="4475700"/>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Homework</a:t>
            </a:r>
            <a:endParaRPr sz="1700">
              <a:solidFill>
                <a:schemeClr val="dk1"/>
              </a:solidFill>
            </a:endParaRPr>
          </a:p>
        </p:txBody>
      </p:sp>
      <p:sp>
        <p:nvSpPr>
          <p:cNvPr id="3102" name="Google Shape;3102;p383"/>
          <p:cNvSpPr/>
          <p:nvPr/>
        </p:nvSpPr>
        <p:spPr>
          <a:xfrm>
            <a:off x="5248098" y="5046167"/>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Pay Taxes</a:t>
            </a:r>
            <a:endParaRPr sz="1700">
              <a:solidFill>
                <a:schemeClr val="dk1"/>
              </a:solidFill>
            </a:endParaRPr>
          </a:p>
        </p:txBody>
      </p:sp>
      <p:sp>
        <p:nvSpPr>
          <p:cNvPr id="3103" name="Google Shape;3103;p383"/>
          <p:cNvSpPr/>
          <p:nvPr/>
        </p:nvSpPr>
        <p:spPr>
          <a:xfrm>
            <a:off x="7420667" y="3472767"/>
            <a:ext cx="2144700" cy="27960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4" name="Google Shape;3104;p383"/>
          <p:cNvSpPr/>
          <p:nvPr/>
        </p:nvSpPr>
        <p:spPr>
          <a:xfrm>
            <a:off x="7597467" y="4454233"/>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a:t>
            </a:r>
            <a:r>
              <a:rPr lang="en-US" sz="1700">
                <a:solidFill>
                  <a:schemeClr val="dk1"/>
                </a:solidFill>
              </a:rPr>
              <a:t>text</a:t>
            </a:r>
            <a:endParaRPr sz="1700">
              <a:solidFill>
                <a:schemeClr val="dk1"/>
              </a:solidFill>
            </a:endParaRPr>
          </a:p>
        </p:txBody>
      </p:sp>
      <p:sp>
        <p:nvSpPr>
          <p:cNvPr id="3105" name="Google Shape;3105;p383"/>
          <p:cNvSpPr/>
          <p:nvPr/>
        </p:nvSpPr>
        <p:spPr>
          <a:xfrm>
            <a:off x="7597467" y="5024700"/>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a:t>
            </a:r>
            <a:r>
              <a:rPr lang="en-US" sz="1700">
                <a:solidFill>
                  <a:schemeClr val="dk1"/>
                </a:solidFill>
              </a:rPr>
              <a:t>text</a:t>
            </a:r>
            <a:endParaRPr sz="1700">
              <a:solidFill>
                <a:schemeClr val="dk1"/>
              </a:solidFill>
            </a:endParaRPr>
          </a:p>
        </p:txBody>
      </p:sp>
      <p:sp>
        <p:nvSpPr>
          <p:cNvPr id="3106" name="Google Shape;3106;p383"/>
          <p:cNvSpPr/>
          <p:nvPr/>
        </p:nvSpPr>
        <p:spPr>
          <a:xfrm>
            <a:off x="9817433" y="3462000"/>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7" name="Google Shape;3107;p383"/>
          <p:cNvSpPr/>
          <p:nvPr/>
        </p:nvSpPr>
        <p:spPr>
          <a:xfrm>
            <a:off x="10041833" y="4464933"/>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Laundry</a:t>
            </a:r>
            <a:endParaRPr sz="1700">
              <a:solidFill>
                <a:schemeClr val="dk1"/>
              </a:solidFill>
            </a:endParaRPr>
          </a:p>
        </p:txBody>
      </p:sp>
      <p:sp>
        <p:nvSpPr>
          <p:cNvPr id="3108" name="Google Shape;3108;p383"/>
          <p:cNvSpPr/>
          <p:nvPr/>
        </p:nvSpPr>
        <p:spPr>
          <a:xfrm>
            <a:off x="10041833" y="5035400"/>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Homework</a:t>
            </a:r>
            <a:endParaRPr sz="1700">
              <a:solidFill>
                <a:schemeClr val="dk1"/>
              </a:solidFill>
            </a:endParaRPr>
          </a:p>
        </p:txBody>
      </p:sp>
      <p:sp>
        <p:nvSpPr>
          <p:cNvPr id="3109" name="Google Shape;3109;p383"/>
          <p:cNvSpPr/>
          <p:nvPr/>
        </p:nvSpPr>
        <p:spPr>
          <a:xfrm>
            <a:off x="10041833" y="5605867"/>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Pay Taxes</a:t>
            </a:r>
            <a:endParaRPr sz="1700">
              <a:solidFill>
                <a:schemeClr val="dk1"/>
              </a:solidFill>
            </a:endParaRPr>
          </a:p>
        </p:txBody>
      </p:sp>
      <p:sp>
        <p:nvSpPr>
          <p:cNvPr id="3110" name="Google Shape;3110;p383"/>
          <p:cNvSpPr/>
          <p:nvPr/>
        </p:nvSpPr>
        <p:spPr>
          <a:xfrm>
            <a:off x="7597467" y="5595167"/>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a:t>
            </a:r>
            <a:r>
              <a:rPr lang="en-US" sz="1700">
                <a:solidFill>
                  <a:schemeClr val="dk1"/>
                </a:solidFill>
              </a:rPr>
              <a:t>text</a:t>
            </a:r>
            <a:endParaRPr sz="1700">
              <a:solidFill>
                <a:schemeClr val="dk1"/>
              </a:solidFill>
            </a:endParaRPr>
          </a:p>
        </p:txBody>
      </p:sp>
      <p:sp>
        <p:nvSpPr>
          <p:cNvPr id="3111" name="Google Shape;3111;p383"/>
          <p:cNvSpPr/>
          <p:nvPr/>
        </p:nvSpPr>
        <p:spPr>
          <a:xfrm>
            <a:off x="5248083" y="3714467"/>
            <a:ext cx="1229100" cy="5133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lt1"/>
                </a:solidFill>
                <a:latin typeface="Cabin"/>
                <a:ea typeface="Cabin"/>
                <a:cs typeface="Cabin"/>
                <a:sym typeface="Cabin"/>
              </a:rPr>
              <a:t>+ Add</a:t>
            </a:r>
            <a:endParaRPr sz="1700">
              <a:solidFill>
                <a:schemeClr val="lt1"/>
              </a:solidFill>
              <a:latin typeface="Cabin"/>
              <a:ea typeface="Cabin"/>
              <a:cs typeface="Cabin"/>
              <a:sym typeface="Cabin"/>
            </a:endParaRPr>
          </a:p>
        </p:txBody>
      </p:sp>
      <p:sp>
        <p:nvSpPr>
          <p:cNvPr id="3112" name="Google Shape;3112;p383"/>
          <p:cNvSpPr/>
          <p:nvPr/>
        </p:nvSpPr>
        <p:spPr>
          <a:xfrm>
            <a:off x="7597467" y="3703733"/>
            <a:ext cx="1229100" cy="5133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Cabin"/>
                <a:ea typeface="Cabin"/>
                <a:cs typeface="Cabin"/>
                <a:sym typeface="Cabin"/>
              </a:rPr>
              <a:t>Button</a:t>
            </a:r>
            <a:endParaRPr sz="1700">
              <a:solidFill>
                <a:schemeClr val="dk1"/>
              </a:solidFill>
              <a:latin typeface="Cabin"/>
              <a:ea typeface="Cabin"/>
              <a:cs typeface="Cabin"/>
              <a:sym typeface="Cabin"/>
            </a:endParaRPr>
          </a:p>
        </p:txBody>
      </p:sp>
      <p:sp>
        <p:nvSpPr>
          <p:cNvPr id="3113" name="Google Shape;3113;p383"/>
          <p:cNvSpPr/>
          <p:nvPr/>
        </p:nvSpPr>
        <p:spPr>
          <a:xfrm>
            <a:off x="10041833" y="3703667"/>
            <a:ext cx="1229100" cy="5133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lt1"/>
                </a:solidFill>
                <a:latin typeface="Cabin"/>
                <a:ea typeface="Cabin"/>
                <a:cs typeface="Cabin"/>
                <a:sym typeface="Cabin"/>
              </a:rPr>
              <a:t>+ Add</a:t>
            </a:r>
            <a:endParaRPr sz="1700">
              <a:solidFill>
                <a:schemeClr val="lt1"/>
              </a:solidFill>
              <a:latin typeface="Cabin"/>
              <a:ea typeface="Cabin"/>
              <a:cs typeface="Cabin"/>
              <a:sym typeface="Cabin"/>
            </a:endParaRPr>
          </a:p>
        </p:txBody>
      </p:sp>
      <p:sp>
        <p:nvSpPr>
          <p:cNvPr id="3114" name="Google Shape;3114;p383"/>
          <p:cNvSpPr/>
          <p:nvPr/>
        </p:nvSpPr>
        <p:spPr>
          <a:xfrm>
            <a:off x="200" y="199533"/>
            <a:ext cx="40833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1"/>
              </a:solidFill>
            </a:endParaRPr>
          </a:p>
        </p:txBody>
      </p:sp>
      <p:sp>
        <p:nvSpPr>
          <p:cNvPr id="3115" name="Google Shape;3115;p383"/>
          <p:cNvSpPr txBox="1"/>
          <p:nvPr>
            <p:ph idx="4294967295" type="title"/>
          </p:nvPr>
        </p:nvSpPr>
        <p:spPr>
          <a:xfrm>
            <a:off x="288333" y="372333"/>
            <a:ext cx="35649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Virtual DOM</a:t>
            </a:r>
            <a:endParaRPr/>
          </a:p>
        </p:txBody>
      </p:sp>
      <p:sp>
        <p:nvSpPr>
          <p:cNvPr id="3116" name="Google Shape;3116;p383"/>
          <p:cNvSpPr/>
          <p:nvPr/>
        </p:nvSpPr>
        <p:spPr>
          <a:xfrm>
            <a:off x="2626733" y="3472767"/>
            <a:ext cx="2144700" cy="27960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17" name="Google Shape;3117;p383"/>
          <p:cNvSpPr/>
          <p:nvPr/>
        </p:nvSpPr>
        <p:spPr>
          <a:xfrm>
            <a:off x="2803533" y="4454233"/>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a:t>
            </a:r>
            <a:r>
              <a:rPr lang="en-US" sz="1700">
                <a:solidFill>
                  <a:schemeClr val="dk1"/>
                </a:solidFill>
              </a:rPr>
              <a:t>text</a:t>
            </a:r>
            <a:endParaRPr sz="1700">
              <a:solidFill>
                <a:schemeClr val="dk1"/>
              </a:solidFill>
            </a:endParaRPr>
          </a:p>
        </p:txBody>
      </p:sp>
      <p:sp>
        <p:nvSpPr>
          <p:cNvPr id="3118" name="Google Shape;3118;p383"/>
          <p:cNvSpPr/>
          <p:nvPr/>
        </p:nvSpPr>
        <p:spPr>
          <a:xfrm>
            <a:off x="2803533" y="5024700"/>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a:t>
            </a:r>
            <a:r>
              <a:rPr lang="en-US" sz="1700">
                <a:solidFill>
                  <a:schemeClr val="dk1"/>
                </a:solidFill>
              </a:rPr>
              <a:t>text</a:t>
            </a:r>
            <a:endParaRPr sz="1700">
              <a:solidFill>
                <a:schemeClr val="dk1"/>
              </a:solidFill>
            </a:endParaRPr>
          </a:p>
        </p:txBody>
      </p:sp>
      <p:sp>
        <p:nvSpPr>
          <p:cNvPr id="3119" name="Google Shape;3119;p383"/>
          <p:cNvSpPr/>
          <p:nvPr/>
        </p:nvSpPr>
        <p:spPr>
          <a:xfrm>
            <a:off x="2803533" y="3703733"/>
            <a:ext cx="1229100" cy="5133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Cabin"/>
                <a:ea typeface="Cabin"/>
                <a:cs typeface="Cabin"/>
                <a:sym typeface="Cabin"/>
              </a:rPr>
              <a:t>Button</a:t>
            </a:r>
            <a:endParaRPr sz="1700">
              <a:solidFill>
                <a:schemeClr val="dk1"/>
              </a:solidFill>
              <a:latin typeface="Cabin"/>
              <a:ea typeface="Cabin"/>
              <a:cs typeface="Cabin"/>
              <a:sym typeface="Cabin"/>
            </a:endParaRPr>
          </a:p>
        </p:txBody>
      </p:sp>
      <p:sp>
        <p:nvSpPr>
          <p:cNvPr id="3120" name="Google Shape;3120;p383"/>
          <p:cNvSpPr/>
          <p:nvPr/>
        </p:nvSpPr>
        <p:spPr>
          <a:xfrm>
            <a:off x="229763" y="3462000"/>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1" name="Google Shape;3121;p383"/>
          <p:cNvSpPr txBox="1"/>
          <p:nvPr/>
        </p:nvSpPr>
        <p:spPr>
          <a:xfrm>
            <a:off x="229767" y="1928733"/>
            <a:ext cx="2144700" cy="1046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When the HTML page loads in, it has nothing in it but an empty div with the id of "root".</a:t>
            </a:r>
            <a:endParaRPr sz="13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77" name="Shape 2377"/>
        <p:cNvGrpSpPr/>
        <p:nvPr/>
      </p:nvGrpSpPr>
      <p:grpSpPr>
        <a:xfrm>
          <a:off x="0" y="0"/>
          <a:ext cx="0" cy="0"/>
          <a:chOff x="0" y="0"/>
          <a:chExt cx="0" cy="0"/>
        </a:xfrm>
      </p:grpSpPr>
      <p:sp>
        <p:nvSpPr>
          <p:cNvPr id="2378" name="Google Shape;2378;p339"/>
          <p:cNvSpPr/>
          <p:nvPr/>
        </p:nvSpPr>
        <p:spPr>
          <a:xfrm>
            <a:off x="3916566" y="2766778"/>
            <a:ext cx="9807513"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838">
                <a:solidFill>
                  <a:srgbClr val="444447"/>
                </a:solidFill>
                <a:latin typeface="Inter"/>
                <a:ea typeface="Inter"/>
                <a:cs typeface="Inter"/>
                <a:sym typeface="Inter"/>
              </a:rPr>
              <a:t>Week 1 Review</a:t>
            </a:r>
            <a:endParaRPr/>
          </a:p>
        </p:txBody>
      </p:sp>
      <p:sp>
        <p:nvSpPr>
          <p:cNvPr id="2379" name="Google Shape;2379;p339"/>
          <p:cNvSpPr/>
          <p:nvPr/>
        </p:nvSpPr>
        <p:spPr>
          <a:xfrm>
            <a:off x="525203" y="1465705"/>
            <a:ext cx="10810643" cy="932162"/>
          </a:xfrm>
          <a:prstGeom prst="rect">
            <a:avLst/>
          </a:prstGeom>
          <a:noFill/>
          <a:ln>
            <a:noFill/>
          </a:ln>
        </p:spPr>
        <p:txBody>
          <a:bodyPr anchorCtr="0" anchor="t" bIns="73575" lIns="147575" spcFirstLastPara="1" rIns="147575" wrap="square" tIns="73575">
            <a:noAutofit/>
          </a:bodyPr>
          <a:lstStyle/>
          <a:p>
            <a:pPr indent="-367726" lvl="0" marL="552938" marR="0" rtl="0" algn="l">
              <a:lnSpc>
                <a:spcPct val="90000"/>
              </a:lnSpc>
              <a:spcBef>
                <a:spcPts val="0"/>
              </a:spcBef>
              <a:spcAft>
                <a:spcPts val="0"/>
              </a:spcAft>
              <a:buClr>
                <a:srgbClr val="000000"/>
              </a:buClr>
              <a:buSzPts val="2903"/>
              <a:buFont typeface="Arial"/>
              <a:buNone/>
            </a:pPr>
            <a:r>
              <a:t/>
            </a:r>
            <a:endParaRPr sz="2903">
              <a:solidFill>
                <a:schemeClr val="dk1"/>
              </a:solidFill>
              <a:latin typeface="Arial"/>
              <a:ea typeface="Arial"/>
              <a:cs typeface="Arial"/>
              <a:sym typeface="Arial"/>
            </a:endParaRPr>
          </a:p>
        </p:txBody>
      </p:sp>
      <p:pic>
        <p:nvPicPr>
          <p:cNvPr descr="Logo, icon&#10;&#10;Description automatically generated" id="2380" name="Google Shape;2380;p339"/>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384"/>
          <p:cNvSpPr/>
          <p:nvPr/>
        </p:nvSpPr>
        <p:spPr>
          <a:xfrm>
            <a:off x="200" y="301133"/>
            <a:ext cx="60960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127" name="Google Shape;3127;p384"/>
          <p:cNvSpPr txBox="1"/>
          <p:nvPr>
            <p:ph idx="4294967295" type="title"/>
          </p:nvPr>
        </p:nvSpPr>
        <p:spPr>
          <a:xfrm>
            <a:off x="288333" y="473933"/>
            <a:ext cx="44037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Webpack</a:t>
            </a:r>
            <a:endParaRPr/>
          </a:p>
        </p:txBody>
      </p:sp>
      <p:pic>
        <p:nvPicPr>
          <p:cNvPr id="3128" name="Google Shape;3128;p384"/>
          <p:cNvPicPr preferRelativeResize="0"/>
          <p:nvPr/>
        </p:nvPicPr>
        <p:blipFill>
          <a:blip r:embed="rId3">
            <a:alphaModFix/>
          </a:blip>
          <a:stretch>
            <a:fillRect/>
          </a:stretch>
        </p:blipFill>
        <p:spPr>
          <a:xfrm>
            <a:off x="2586983" y="2094833"/>
            <a:ext cx="646500" cy="861999"/>
          </a:xfrm>
          <a:prstGeom prst="rect">
            <a:avLst/>
          </a:prstGeom>
          <a:noFill/>
          <a:ln>
            <a:noFill/>
          </a:ln>
        </p:spPr>
      </p:pic>
      <p:pic>
        <p:nvPicPr>
          <p:cNvPr id="3129" name="Google Shape;3129;p384"/>
          <p:cNvPicPr preferRelativeResize="0"/>
          <p:nvPr/>
        </p:nvPicPr>
        <p:blipFill>
          <a:blip r:embed="rId4">
            <a:alphaModFix/>
          </a:blip>
          <a:stretch>
            <a:fillRect/>
          </a:stretch>
        </p:blipFill>
        <p:spPr>
          <a:xfrm>
            <a:off x="2586997" y="3227800"/>
            <a:ext cx="646500" cy="862048"/>
          </a:xfrm>
          <a:prstGeom prst="rect">
            <a:avLst/>
          </a:prstGeom>
          <a:noFill/>
          <a:ln>
            <a:noFill/>
          </a:ln>
        </p:spPr>
      </p:pic>
      <p:pic>
        <p:nvPicPr>
          <p:cNvPr id="3130" name="Google Shape;3130;p384"/>
          <p:cNvPicPr preferRelativeResize="0"/>
          <p:nvPr/>
        </p:nvPicPr>
        <p:blipFill>
          <a:blip r:embed="rId5">
            <a:alphaModFix/>
          </a:blip>
          <a:stretch>
            <a:fillRect/>
          </a:stretch>
        </p:blipFill>
        <p:spPr>
          <a:xfrm>
            <a:off x="3557633" y="5493817"/>
            <a:ext cx="646500" cy="861999"/>
          </a:xfrm>
          <a:prstGeom prst="rect">
            <a:avLst/>
          </a:prstGeom>
          <a:noFill/>
          <a:ln>
            <a:noFill/>
          </a:ln>
        </p:spPr>
      </p:pic>
      <p:pic>
        <p:nvPicPr>
          <p:cNvPr id="3131" name="Google Shape;3131;p384"/>
          <p:cNvPicPr preferRelativeResize="0"/>
          <p:nvPr/>
        </p:nvPicPr>
        <p:blipFill>
          <a:blip r:embed="rId4">
            <a:alphaModFix/>
          </a:blip>
          <a:stretch>
            <a:fillRect/>
          </a:stretch>
        </p:blipFill>
        <p:spPr>
          <a:xfrm>
            <a:off x="2565030" y="5493800"/>
            <a:ext cx="646500" cy="862048"/>
          </a:xfrm>
          <a:prstGeom prst="rect">
            <a:avLst/>
          </a:prstGeom>
          <a:noFill/>
          <a:ln>
            <a:noFill/>
          </a:ln>
        </p:spPr>
      </p:pic>
      <p:pic>
        <p:nvPicPr>
          <p:cNvPr id="3132" name="Google Shape;3132;p384"/>
          <p:cNvPicPr preferRelativeResize="0"/>
          <p:nvPr/>
        </p:nvPicPr>
        <p:blipFill>
          <a:blip r:embed="rId4">
            <a:alphaModFix/>
          </a:blip>
          <a:stretch>
            <a:fillRect/>
          </a:stretch>
        </p:blipFill>
        <p:spPr>
          <a:xfrm>
            <a:off x="3061330" y="4360783"/>
            <a:ext cx="646500" cy="862048"/>
          </a:xfrm>
          <a:prstGeom prst="rect">
            <a:avLst/>
          </a:prstGeom>
          <a:noFill/>
          <a:ln>
            <a:noFill/>
          </a:ln>
        </p:spPr>
      </p:pic>
      <p:pic>
        <p:nvPicPr>
          <p:cNvPr id="3133" name="Google Shape;3133;p384"/>
          <p:cNvPicPr preferRelativeResize="0"/>
          <p:nvPr/>
        </p:nvPicPr>
        <p:blipFill>
          <a:blip r:embed="rId5">
            <a:alphaModFix/>
          </a:blip>
          <a:stretch>
            <a:fillRect/>
          </a:stretch>
        </p:blipFill>
        <p:spPr>
          <a:xfrm>
            <a:off x="2112633" y="4360833"/>
            <a:ext cx="646500" cy="861999"/>
          </a:xfrm>
          <a:prstGeom prst="rect">
            <a:avLst/>
          </a:prstGeom>
          <a:noFill/>
          <a:ln>
            <a:noFill/>
          </a:ln>
        </p:spPr>
      </p:pic>
      <p:sp>
        <p:nvSpPr>
          <p:cNvPr id="3134" name="Google Shape;3134;p384"/>
          <p:cNvSpPr txBox="1"/>
          <p:nvPr/>
        </p:nvSpPr>
        <p:spPr>
          <a:xfrm>
            <a:off x="1480667" y="2300033"/>
            <a:ext cx="10344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3"/>
                </a:solidFill>
                <a:latin typeface="Roboto"/>
                <a:ea typeface="Roboto"/>
                <a:cs typeface="Roboto"/>
                <a:sym typeface="Roboto"/>
              </a:rPr>
              <a:t>index.html</a:t>
            </a:r>
            <a:endParaRPr sz="1300">
              <a:solidFill>
                <a:schemeClr val="accent3"/>
              </a:solidFill>
              <a:latin typeface="Roboto"/>
              <a:ea typeface="Roboto"/>
              <a:cs typeface="Roboto"/>
              <a:sym typeface="Roboto"/>
            </a:endParaRPr>
          </a:p>
        </p:txBody>
      </p:sp>
      <p:sp>
        <p:nvSpPr>
          <p:cNvPr id="3135" name="Google Shape;3135;p384"/>
          <p:cNvSpPr txBox="1"/>
          <p:nvPr/>
        </p:nvSpPr>
        <p:spPr>
          <a:xfrm>
            <a:off x="1480667" y="3441317"/>
            <a:ext cx="10344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1"/>
                </a:solidFill>
                <a:latin typeface="Roboto"/>
                <a:ea typeface="Roboto"/>
                <a:cs typeface="Roboto"/>
                <a:sym typeface="Roboto"/>
              </a:rPr>
              <a:t>index.js</a:t>
            </a:r>
            <a:endParaRPr sz="1300">
              <a:solidFill>
                <a:schemeClr val="accent1"/>
              </a:solidFill>
              <a:latin typeface="Roboto"/>
              <a:ea typeface="Roboto"/>
              <a:cs typeface="Roboto"/>
              <a:sym typeface="Roboto"/>
            </a:endParaRPr>
          </a:p>
        </p:txBody>
      </p:sp>
      <p:cxnSp>
        <p:nvCxnSpPr>
          <p:cNvPr id="3136" name="Google Shape;3136;p384"/>
          <p:cNvCxnSpPr>
            <a:stCxn id="3129" idx="2"/>
            <a:endCxn id="3133" idx="0"/>
          </p:cNvCxnSpPr>
          <p:nvPr/>
        </p:nvCxnSpPr>
        <p:spPr>
          <a:xfrm flipH="1">
            <a:off x="2435947" y="4089848"/>
            <a:ext cx="474300" cy="270900"/>
          </a:xfrm>
          <a:prstGeom prst="straightConnector1">
            <a:avLst/>
          </a:prstGeom>
          <a:noFill/>
          <a:ln cap="flat" cmpd="sng" w="9525">
            <a:solidFill>
              <a:schemeClr val="dk2"/>
            </a:solidFill>
            <a:prstDash val="solid"/>
            <a:round/>
            <a:headEnd len="med" w="med" type="none"/>
            <a:tailEnd len="med" w="med" type="triangle"/>
          </a:ln>
        </p:spPr>
      </p:cxnSp>
      <p:cxnSp>
        <p:nvCxnSpPr>
          <p:cNvPr id="3137" name="Google Shape;3137;p384"/>
          <p:cNvCxnSpPr>
            <a:stCxn id="3129" idx="2"/>
            <a:endCxn id="3132" idx="0"/>
          </p:cNvCxnSpPr>
          <p:nvPr/>
        </p:nvCxnSpPr>
        <p:spPr>
          <a:xfrm>
            <a:off x="2910247" y="4089848"/>
            <a:ext cx="474300" cy="270900"/>
          </a:xfrm>
          <a:prstGeom prst="straightConnector1">
            <a:avLst/>
          </a:prstGeom>
          <a:noFill/>
          <a:ln cap="flat" cmpd="sng" w="9525">
            <a:solidFill>
              <a:schemeClr val="dk2"/>
            </a:solidFill>
            <a:prstDash val="solid"/>
            <a:round/>
            <a:headEnd len="med" w="med" type="none"/>
            <a:tailEnd len="med" w="med" type="triangle"/>
          </a:ln>
        </p:spPr>
      </p:cxnSp>
      <p:cxnSp>
        <p:nvCxnSpPr>
          <p:cNvPr id="3138" name="Google Shape;3138;p384"/>
          <p:cNvCxnSpPr>
            <a:stCxn id="3132" idx="2"/>
            <a:endCxn id="3130" idx="0"/>
          </p:cNvCxnSpPr>
          <p:nvPr/>
        </p:nvCxnSpPr>
        <p:spPr>
          <a:xfrm>
            <a:off x="3384580" y="5222831"/>
            <a:ext cx="496200" cy="270900"/>
          </a:xfrm>
          <a:prstGeom prst="straightConnector1">
            <a:avLst/>
          </a:prstGeom>
          <a:noFill/>
          <a:ln cap="flat" cmpd="sng" w="9525">
            <a:solidFill>
              <a:schemeClr val="dk2"/>
            </a:solidFill>
            <a:prstDash val="solid"/>
            <a:round/>
            <a:headEnd len="med" w="med" type="none"/>
            <a:tailEnd len="med" w="med" type="triangle"/>
          </a:ln>
        </p:spPr>
      </p:cxnSp>
      <p:cxnSp>
        <p:nvCxnSpPr>
          <p:cNvPr id="3139" name="Google Shape;3139;p384"/>
          <p:cNvCxnSpPr>
            <a:stCxn id="3132" idx="2"/>
            <a:endCxn id="3131" idx="0"/>
          </p:cNvCxnSpPr>
          <p:nvPr/>
        </p:nvCxnSpPr>
        <p:spPr>
          <a:xfrm flipH="1">
            <a:off x="2888380" y="5222831"/>
            <a:ext cx="496200" cy="270900"/>
          </a:xfrm>
          <a:prstGeom prst="straightConnector1">
            <a:avLst/>
          </a:prstGeom>
          <a:noFill/>
          <a:ln cap="flat" cmpd="sng" w="9525">
            <a:solidFill>
              <a:schemeClr val="dk2"/>
            </a:solidFill>
            <a:prstDash val="solid"/>
            <a:round/>
            <a:headEnd len="med" w="med" type="none"/>
            <a:tailEnd len="med" w="med" type="triangle"/>
          </a:ln>
        </p:spPr>
      </p:cxnSp>
      <p:sp>
        <p:nvSpPr>
          <p:cNvPr id="3140" name="Google Shape;3140;p384"/>
          <p:cNvSpPr txBox="1"/>
          <p:nvPr/>
        </p:nvSpPr>
        <p:spPr>
          <a:xfrm>
            <a:off x="1031600" y="4582617"/>
            <a:ext cx="10344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5"/>
                </a:solidFill>
                <a:latin typeface="Roboto"/>
                <a:ea typeface="Roboto"/>
                <a:cs typeface="Roboto"/>
                <a:sym typeface="Roboto"/>
              </a:rPr>
              <a:t>styles.css</a:t>
            </a:r>
            <a:endParaRPr sz="1300">
              <a:solidFill>
                <a:schemeClr val="accent5"/>
              </a:solidFill>
              <a:latin typeface="Roboto"/>
              <a:ea typeface="Roboto"/>
              <a:cs typeface="Roboto"/>
              <a:sym typeface="Roboto"/>
            </a:endParaRPr>
          </a:p>
        </p:txBody>
      </p:sp>
      <p:sp>
        <p:nvSpPr>
          <p:cNvPr id="3141" name="Google Shape;3141;p384"/>
          <p:cNvSpPr txBox="1"/>
          <p:nvPr/>
        </p:nvSpPr>
        <p:spPr>
          <a:xfrm>
            <a:off x="3759133" y="4582617"/>
            <a:ext cx="10344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accent1"/>
                </a:solidFill>
                <a:latin typeface="Roboto"/>
                <a:ea typeface="Roboto"/>
                <a:cs typeface="Roboto"/>
                <a:sym typeface="Roboto"/>
              </a:rPr>
              <a:t>App.js</a:t>
            </a:r>
            <a:endParaRPr sz="1300">
              <a:solidFill>
                <a:schemeClr val="accent1"/>
              </a:solidFill>
              <a:latin typeface="Roboto"/>
              <a:ea typeface="Roboto"/>
              <a:cs typeface="Roboto"/>
              <a:sym typeface="Roboto"/>
            </a:endParaRPr>
          </a:p>
        </p:txBody>
      </p:sp>
      <p:sp>
        <p:nvSpPr>
          <p:cNvPr id="3142" name="Google Shape;3142;p384"/>
          <p:cNvSpPr txBox="1"/>
          <p:nvPr/>
        </p:nvSpPr>
        <p:spPr>
          <a:xfrm>
            <a:off x="4252033" y="5723933"/>
            <a:ext cx="11235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accent5"/>
                </a:solidFill>
                <a:latin typeface="Roboto"/>
                <a:ea typeface="Roboto"/>
                <a:cs typeface="Roboto"/>
                <a:sym typeface="Roboto"/>
              </a:rPr>
              <a:t>Toolbar.css</a:t>
            </a:r>
            <a:endParaRPr sz="1300">
              <a:solidFill>
                <a:schemeClr val="accent5"/>
              </a:solidFill>
              <a:latin typeface="Roboto"/>
              <a:ea typeface="Roboto"/>
              <a:cs typeface="Roboto"/>
              <a:sym typeface="Roboto"/>
            </a:endParaRPr>
          </a:p>
        </p:txBody>
      </p:sp>
      <p:sp>
        <p:nvSpPr>
          <p:cNvPr id="3143" name="Google Shape;3143;p384"/>
          <p:cNvSpPr txBox="1"/>
          <p:nvPr/>
        </p:nvSpPr>
        <p:spPr>
          <a:xfrm>
            <a:off x="1391467" y="5723933"/>
            <a:ext cx="11235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1"/>
                </a:solidFill>
                <a:latin typeface="Roboto"/>
                <a:ea typeface="Roboto"/>
                <a:cs typeface="Roboto"/>
                <a:sym typeface="Roboto"/>
              </a:rPr>
              <a:t>Toolbar.js</a:t>
            </a:r>
            <a:endParaRPr sz="1300">
              <a:solidFill>
                <a:schemeClr val="accent1"/>
              </a:solidFill>
              <a:latin typeface="Roboto"/>
              <a:ea typeface="Roboto"/>
              <a:cs typeface="Roboto"/>
              <a:sym typeface="Roboto"/>
            </a:endParaRPr>
          </a:p>
        </p:txBody>
      </p:sp>
      <p:sp>
        <p:nvSpPr>
          <p:cNvPr id="3144" name="Google Shape;3144;p384"/>
          <p:cNvSpPr/>
          <p:nvPr/>
        </p:nvSpPr>
        <p:spPr>
          <a:xfrm>
            <a:off x="4993383" y="3390833"/>
            <a:ext cx="2399100" cy="1136700"/>
          </a:xfrm>
          <a:prstGeom prst="rightArrow">
            <a:avLst>
              <a:gd fmla="val 50000" name="adj1"/>
              <a:gd fmla="val 50000" name="adj2"/>
            </a:avLst>
          </a:prstGeom>
          <a:solidFill>
            <a:srgbClr val="7A9C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rPr>
              <a:t>Webpack</a:t>
            </a:r>
            <a:endParaRPr sz="1900">
              <a:solidFill>
                <a:schemeClr val="lt1"/>
              </a:solidFill>
            </a:endParaRPr>
          </a:p>
        </p:txBody>
      </p:sp>
      <p:pic>
        <p:nvPicPr>
          <p:cNvPr id="3145" name="Google Shape;3145;p384"/>
          <p:cNvPicPr preferRelativeResize="0"/>
          <p:nvPr/>
        </p:nvPicPr>
        <p:blipFill>
          <a:blip r:embed="rId3">
            <a:alphaModFix/>
          </a:blip>
          <a:stretch>
            <a:fillRect/>
          </a:stretch>
        </p:blipFill>
        <p:spPr>
          <a:xfrm>
            <a:off x="9190717" y="3009133"/>
            <a:ext cx="646500" cy="861999"/>
          </a:xfrm>
          <a:prstGeom prst="rect">
            <a:avLst/>
          </a:prstGeom>
          <a:noFill/>
          <a:ln>
            <a:noFill/>
          </a:ln>
        </p:spPr>
      </p:pic>
      <p:pic>
        <p:nvPicPr>
          <p:cNvPr id="3146" name="Google Shape;3146;p384"/>
          <p:cNvPicPr preferRelativeResize="0"/>
          <p:nvPr/>
        </p:nvPicPr>
        <p:blipFill>
          <a:blip r:embed="rId4">
            <a:alphaModFix/>
          </a:blip>
          <a:stretch>
            <a:fillRect/>
          </a:stretch>
        </p:blipFill>
        <p:spPr>
          <a:xfrm>
            <a:off x="8678163" y="4203633"/>
            <a:ext cx="646500" cy="862048"/>
          </a:xfrm>
          <a:prstGeom prst="rect">
            <a:avLst/>
          </a:prstGeom>
          <a:noFill/>
          <a:ln>
            <a:noFill/>
          </a:ln>
        </p:spPr>
      </p:pic>
      <p:pic>
        <p:nvPicPr>
          <p:cNvPr id="3147" name="Google Shape;3147;p384"/>
          <p:cNvPicPr preferRelativeResize="0"/>
          <p:nvPr/>
        </p:nvPicPr>
        <p:blipFill>
          <a:blip r:embed="rId5">
            <a:alphaModFix/>
          </a:blip>
          <a:stretch>
            <a:fillRect/>
          </a:stretch>
        </p:blipFill>
        <p:spPr>
          <a:xfrm>
            <a:off x="9703267" y="4203650"/>
            <a:ext cx="646500" cy="861999"/>
          </a:xfrm>
          <a:prstGeom prst="rect">
            <a:avLst/>
          </a:prstGeom>
          <a:noFill/>
          <a:ln>
            <a:noFill/>
          </a:ln>
        </p:spPr>
      </p:pic>
      <p:sp>
        <p:nvSpPr>
          <p:cNvPr id="3148" name="Google Shape;3148;p384"/>
          <p:cNvSpPr txBox="1"/>
          <p:nvPr/>
        </p:nvSpPr>
        <p:spPr>
          <a:xfrm>
            <a:off x="8084400" y="3214333"/>
            <a:ext cx="10344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3"/>
                </a:solidFill>
                <a:latin typeface="Roboto"/>
                <a:ea typeface="Roboto"/>
                <a:cs typeface="Roboto"/>
                <a:sym typeface="Roboto"/>
              </a:rPr>
              <a:t>index.html</a:t>
            </a:r>
            <a:endParaRPr sz="1300">
              <a:solidFill>
                <a:schemeClr val="accent3"/>
              </a:solidFill>
              <a:latin typeface="Roboto"/>
              <a:ea typeface="Roboto"/>
              <a:cs typeface="Roboto"/>
              <a:sym typeface="Roboto"/>
            </a:endParaRPr>
          </a:p>
        </p:txBody>
      </p:sp>
      <p:sp>
        <p:nvSpPr>
          <p:cNvPr id="3149" name="Google Shape;3149;p384"/>
          <p:cNvSpPr txBox="1"/>
          <p:nvPr/>
        </p:nvSpPr>
        <p:spPr>
          <a:xfrm>
            <a:off x="7588067" y="4408850"/>
            <a:ext cx="1034400" cy="4464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300">
                <a:solidFill>
                  <a:schemeClr val="accent1"/>
                </a:solidFill>
                <a:latin typeface="Roboto"/>
                <a:ea typeface="Roboto"/>
                <a:cs typeface="Roboto"/>
                <a:sym typeface="Roboto"/>
              </a:rPr>
              <a:t>main.js</a:t>
            </a:r>
            <a:endParaRPr sz="1300">
              <a:solidFill>
                <a:schemeClr val="accent1"/>
              </a:solidFill>
              <a:latin typeface="Roboto"/>
              <a:ea typeface="Roboto"/>
              <a:cs typeface="Roboto"/>
              <a:sym typeface="Roboto"/>
            </a:endParaRPr>
          </a:p>
        </p:txBody>
      </p:sp>
      <p:cxnSp>
        <p:nvCxnSpPr>
          <p:cNvPr id="3150" name="Google Shape;3150;p384"/>
          <p:cNvCxnSpPr>
            <a:stCxn id="3145" idx="2"/>
            <a:endCxn id="3146" idx="0"/>
          </p:cNvCxnSpPr>
          <p:nvPr/>
        </p:nvCxnSpPr>
        <p:spPr>
          <a:xfrm flipH="1">
            <a:off x="9001266" y="3871133"/>
            <a:ext cx="512700" cy="332400"/>
          </a:xfrm>
          <a:prstGeom prst="straightConnector1">
            <a:avLst/>
          </a:prstGeom>
          <a:noFill/>
          <a:ln cap="flat" cmpd="sng" w="9525">
            <a:solidFill>
              <a:schemeClr val="dk2"/>
            </a:solidFill>
            <a:prstDash val="solid"/>
            <a:round/>
            <a:headEnd len="med" w="med" type="none"/>
            <a:tailEnd len="med" w="med" type="triangle"/>
          </a:ln>
        </p:spPr>
      </p:cxnSp>
      <p:sp>
        <p:nvSpPr>
          <p:cNvPr id="3151" name="Google Shape;3151;p384"/>
          <p:cNvSpPr/>
          <p:nvPr/>
        </p:nvSpPr>
        <p:spPr>
          <a:xfrm>
            <a:off x="6629300" y="301133"/>
            <a:ext cx="2441100" cy="1630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152" name="Google Shape;3152;p384"/>
          <p:cNvCxnSpPr>
            <a:stCxn id="3145" idx="2"/>
            <a:endCxn id="3147" idx="0"/>
          </p:cNvCxnSpPr>
          <p:nvPr/>
        </p:nvCxnSpPr>
        <p:spPr>
          <a:xfrm>
            <a:off x="9513966" y="3871133"/>
            <a:ext cx="512700" cy="332400"/>
          </a:xfrm>
          <a:prstGeom prst="straightConnector1">
            <a:avLst/>
          </a:prstGeom>
          <a:noFill/>
          <a:ln cap="flat" cmpd="sng" w="9525">
            <a:solidFill>
              <a:schemeClr val="dk2"/>
            </a:solidFill>
            <a:prstDash val="solid"/>
            <a:round/>
            <a:headEnd len="med" w="med" type="none"/>
            <a:tailEnd len="med" w="med" type="triangle"/>
          </a:ln>
        </p:spPr>
      </p:cxnSp>
      <p:sp>
        <p:nvSpPr>
          <p:cNvPr id="3153" name="Google Shape;3153;p384"/>
          <p:cNvSpPr txBox="1"/>
          <p:nvPr/>
        </p:nvSpPr>
        <p:spPr>
          <a:xfrm>
            <a:off x="10397167" y="4408850"/>
            <a:ext cx="12357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accent5"/>
                </a:solidFill>
                <a:latin typeface="Roboto"/>
                <a:ea typeface="Roboto"/>
                <a:cs typeface="Roboto"/>
                <a:sym typeface="Roboto"/>
              </a:rPr>
              <a:t>main.css</a:t>
            </a:r>
            <a:endParaRPr sz="1300">
              <a:solidFill>
                <a:schemeClr val="accent5"/>
              </a:solidFill>
              <a:latin typeface="Roboto"/>
              <a:ea typeface="Roboto"/>
              <a:cs typeface="Roboto"/>
              <a:sym typeface="Roboto"/>
            </a:endParaRPr>
          </a:p>
        </p:txBody>
      </p:sp>
      <p:sp>
        <p:nvSpPr>
          <p:cNvPr id="3154" name="Google Shape;3154;p384"/>
          <p:cNvSpPr txBox="1"/>
          <p:nvPr/>
        </p:nvSpPr>
        <p:spPr>
          <a:xfrm>
            <a:off x="9618767" y="1152400"/>
            <a:ext cx="1828800" cy="575700"/>
          </a:xfrm>
          <a:prstGeom prst="rect">
            <a:avLst/>
          </a:prstGeom>
          <a:solidFill>
            <a:schemeClr val="dk2"/>
          </a:solidFill>
          <a:ln>
            <a:noFill/>
          </a:ln>
        </p:spPr>
        <p:txBody>
          <a:bodyPr anchorCtr="0" anchor="t" bIns="170675" lIns="170675" spcFirstLastPara="1" rIns="170675" wrap="square" tIns="170675">
            <a:spAutoFit/>
          </a:bodyPr>
          <a:lstStyle/>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npm run build</a:t>
            </a:r>
            <a:endParaRPr sz="1500">
              <a:solidFill>
                <a:srgbClr val="EEECEA"/>
              </a:solidFill>
              <a:latin typeface="Roboto Mono"/>
              <a:ea typeface="Roboto Mono"/>
              <a:cs typeface="Roboto Mono"/>
              <a:sym typeface="Roboto Mono"/>
            </a:endParaRPr>
          </a:p>
        </p:txBody>
      </p:sp>
      <p:sp>
        <p:nvSpPr>
          <p:cNvPr id="3155" name="Google Shape;3155;p384"/>
          <p:cNvSpPr txBox="1"/>
          <p:nvPr/>
        </p:nvSpPr>
        <p:spPr>
          <a:xfrm>
            <a:off x="6935500" y="1152400"/>
            <a:ext cx="1828800" cy="575700"/>
          </a:xfrm>
          <a:prstGeom prst="rect">
            <a:avLst/>
          </a:prstGeom>
          <a:solidFill>
            <a:srgbClr val="282D2F"/>
          </a:solidFill>
          <a:ln>
            <a:noFill/>
          </a:ln>
        </p:spPr>
        <p:txBody>
          <a:bodyPr anchorCtr="0" anchor="t" bIns="170675" lIns="170675" spcFirstLastPara="1" rIns="170675" wrap="square" tIns="170675">
            <a:spAutoFit/>
          </a:bodyPr>
          <a:lstStyle/>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npm start</a:t>
            </a:r>
            <a:endParaRPr sz="1500">
              <a:solidFill>
                <a:srgbClr val="EEECEA"/>
              </a:solidFill>
              <a:latin typeface="Roboto Mono"/>
              <a:ea typeface="Roboto Mono"/>
              <a:cs typeface="Roboto Mono"/>
              <a:sym typeface="Roboto Mono"/>
            </a:endParaRPr>
          </a:p>
        </p:txBody>
      </p:sp>
      <p:sp>
        <p:nvSpPr>
          <p:cNvPr id="3156" name="Google Shape;3156;p384"/>
          <p:cNvSpPr txBox="1"/>
          <p:nvPr/>
        </p:nvSpPr>
        <p:spPr>
          <a:xfrm>
            <a:off x="6750300" y="391100"/>
            <a:ext cx="2199300" cy="708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500">
                <a:latin typeface="Roboto"/>
                <a:ea typeface="Roboto"/>
                <a:cs typeface="Roboto"/>
                <a:sym typeface="Roboto"/>
              </a:rPr>
              <a:t>Make a quick version for development</a:t>
            </a:r>
            <a:endParaRPr sz="1500">
              <a:latin typeface="Roboto"/>
              <a:ea typeface="Roboto"/>
              <a:cs typeface="Roboto"/>
              <a:sym typeface="Roboto"/>
            </a:endParaRPr>
          </a:p>
        </p:txBody>
      </p:sp>
      <p:sp>
        <p:nvSpPr>
          <p:cNvPr id="3157" name="Google Shape;3157;p384"/>
          <p:cNvSpPr txBox="1"/>
          <p:nvPr/>
        </p:nvSpPr>
        <p:spPr>
          <a:xfrm>
            <a:off x="9433567" y="391100"/>
            <a:ext cx="2199300" cy="708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500">
                <a:solidFill>
                  <a:schemeClr val="dk2"/>
                </a:solidFill>
                <a:latin typeface="Roboto"/>
                <a:ea typeface="Roboto"/>
                <a:cs typeface="Roboto"/>
                <a:sym typeface="Roboto"/>
              </a:rPr>
              <a:t>Make a legit version </a:t>
            </a:r>
            <a:br>
              <a:rPr lang="en-US" sz="1500">
                <a:solidFill>
                  <a:schemeClr val="dk2"/>
                </a:solidFill>
                <a:latin typeface="Roboto"/>
                <a:ea typeface="Roboto"/>
                <a:cs typeface="Roboto"/>
                <a:sym typeface="Roboto"/>
              </a:rPr>
            </a:br>
            <a:r>
              <a:rPr lang="en-US" sz="1500">
                <a:solidFill>
                  <a:schemeClr val="dk2"/>
                </a:solidFill>
                <a:latin typeface="Roboto"/>
                <a:ea typeface="Roboto"/>
                <a:cs typeface="Roboto"/>
                <a:sym typeface="Roboto"/>
              </a:rPr>
              <a:t>for production</a:t>
            </a:r>
            <a:endParaRPr sz="1500">
              <a:solidFill>
                <a:schemeClr val="dk2"/>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2" name="Shape 3162"/>
        <p:cNvGrpSpPr/>
        <p:nvPr/>
      </p:nvGrpSpPr>
      <p:grpSpPr>
        <a:xfrm>
          <a:off x="0" y="0"/>
          <a:ext cx="0" cy="0"/>
          <a:chOff x="0" y="0"/>
          <a:chExt cx="0" cy="0"/>
        </a:xfrm>
      </p:grpSpPr>
      <p:sp>
        <p:nvSpPr>
          <p:cNvPr id="3163" name="Google Shape;3163;p385"/>
          <p:cNvSpPr/>
          <p:nvPr/>
        </p:nvSpPr>
        <p:spPr>
          <a:xfrm>
            <a:off x="200" y="301133"/>
            <a:ext cx="6775200" cy="12075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4" name="Google Shape;3164;p385"/>
          <p:cNvSpPr txBox="1"/>
          <p:nvPr>
            <p:ph idx="2" type="body"/>
          </p:nvPr>
        </p:nvSpPr>
        <p:spPr>
          <a:xfrm>
            <a:off x="331833" y="1594467"/>
            <a:ext cx="5724300" cy="5125200"/>
          </a:xfrm>
          <a:prstGeom prst="rect">
            <a:avLst/>
          </a:prstGeom>
        </p:spPr>
        <p:txBody>
          <a:bodyPr anchorCtr="0" anchor="t" bIns="121900" lIns="121900" spcFirstLastPara="1" rIns="121900" wrap="square" tIns="121900">
            <a:normAutofit fontScale="62500" lnSpcReduction="10000"/>
          </a:bodyPr>
          <a:lstStyle/>
          <a:p>
            <a:pPr indent="0" lvl="0" marL="0" rtl="0" algn="l">
              <a:lnSpc>
                <a:spcPct val="150000"/>
              </a:lnSpc>
              <a:spcBef>
                <a:spcPts val="0"/>
              </a:spcBef>
              <a:spcAft>
                <a:spcPts val="0"/>
              </a:spcAft>
              <a:buNone/>
            </a:pPr>
            <a:r>
              <a:rPr lang="en-US" sz="2400">
                <a:solidFill>
                  <a:schemeClr val="dk2"/>
                </a:solidFill>
              </a:rPr>
              <a:t>Runs npm init and git init</a:t>
            </a:r>
            <a:endParaRPr sz="2400">
              <a:solidFill>
                <a:schemeClr val="dk2"/>
              </a:solidFill>
            </a:endParaRPr>
          </a:p>
          <a:p>
            <a:pPr indent="0" lvl="0" marL="0" rtl="0" algn="l">
              <a:spcBef>
                <a:spcPts val="700"/>
              </a:spcBef>
              <a:spcAft>
                <a:spcPts val="0"/>
              </a:spcAft>
              <a:buNone/>
            </a:pPr>
            <a:r>
              <a:rPr b="1" lang="en-US" sz="2600">
                <a:solidFill>
                  <a:schemeClr val="dk2"/>
                </a:solidFill>
              </a:rPr>
              <a:t>Installs:</a:t>
            </a:r>
            <a:endParaRPr b="1" sz="2600">
              <a:solidFill>
                <a:schemeClr val="dk2"/>
              </a:solidFill>
            </a:endParaRPr>
          </a:p>
          <a:p>
            <a:pPr indent="0" lvl="0" marL="0" rtl="0" algn="l">
              <a:spcBef>
                <a:spcPts val="900"/>
              </a:spcBef>
              <a:spcAft>
                <a:spcPts val="0"/>
              </a:spcAft>
              <a:buNone/>
            </a:pPr>
            <a:r>
              <a:rPr lang="en-US" sz="2400">
                <a:solidFill>
                  <a:schemeClr val="accent5"/>
                </a:solidFill>
              </a:rPr>
              <a:t>React:</a:t>
            </a:r>
            <a:r>
              <a:rPr lang="en-US" sz="2400">
                <a:solidFill>
                  <a:srgbClr val="666666"/>
                </a:solidFill>
              </a:rPr>
              <a:t> The React Framework</a:t>
            </a:r>
            <a:endParaRPr sz="2400">
              <a:solidFill>
                <a:srgbClr val="666666"/>
              </a:solidFill>
            </a:endParaRPr>
          </a:p>
          <a:p>
            <a:pPr indent="0" lvl="0" marL="0" rtl="0" algn="l">
              <a:spcBef>
                <a:spcPts val="700"/>
              </a:spcBef>
              <a:spcAft>
                <a:spcPts val="0"/>
              </a:spcAft>
              <a:buNone/>
            </a:pPr>
            <a:r>
              <a:rPr lang="en-US" sz="2400">
                <a:solidFill>
                  <a:schemeClr val="accent5"/>
                </a:solidFill>
              </a:rPr>
              <a:t>ReactDOM:</a:t>
            </a:r>
            <a:r>
              <a:rPr lang="en-US" sz="2400">
                <a:solidFill>
                  <a:srgbClr val="666666"/>
                </a:solidFill>
              </a:rPr>
              <a:t> Handles DOM-specific React stuff</a:t>
            </a:r>
            <a:endParaRPr sz="2400">
              <a:solidFill>
                <a:srgbClr val="666666"/>
              </a:solidFill>
            </a:endParaRPr>
          </a:p>
          <a:p>
            <a:pPr indent="0" lvl="0" marL="0" rtl="0" algn="l">
              <a:spcBef>
                <a:spcPts val="700"/>
              </a:spcBef>
              <a:spcAft>
                <a:spcPts val="0"/>
              </a:spcAft>
              <a:buNone/>
            </a:pPr>
            <a:r>
              <a:rPr lang="en-US" sz="2400">
                <a:solidFill>
                  <a:schemeClr val="accent5"/>
                </a:solidFill>
              </a:rPr>
              <a:t>React-Scripts:</a:t>
            </a:r>
            <a:r>
              <a:rPr lang="en-US" sz="2400">
                <a:solidFill>
                  <a:srgbClr val="666666"/>
                </a:solidFill>
              </a:rPr>
              <a:t> Holds scripts and configuration used by create-react-app</a:t>
            </a:r>
            <a:endParaRPr sz="2400">
              <a:solidFill>
                <a:srgbClr val="666666"/>
              </a:solidFill>
            </a:endParaRPr>
          </a:p>
          <a:p>
            <a:pPr indent="0" lvl="0" marL="0" rtl="0" algn="l">
              <a:spcBef>
                <a:spcPts val="700"/>
              </a:spcBef>
              <a:spcAft>
                <a:spcPts val="0"/>
              </a:spcAft>
              <a:buNone/>
            </a:pPr>
            <a:r>
              <a:rPr lang="en-US" sz="2400">
                <a:solidFill>
                  <a:schemeClr val="accent5"/>
                </a:solidFill>
              </a:rPr>
              <a:t>Dotenv: </a:t>
            </a:r>
            <a:r>
              <a:rPr lang="en-US" sz="2400">
                <a:solidFill>
                  <a:srgbClr val="666666"/>
                </a:solidFill>
              </a:rPr>
              <a:t>Loads environment variables</a:t>
            </a:r>
            <a:endParaRPr sz="2400">
              <a:solidFill>
                <a:srgbClr val="666666"/>
              </a:solidFill>
            </a:endParaRPr>
          </a:p>
          <a:p>
            <a:pPr indent="0" lvl="0" marL="0" rtl="0" algn="l">
              <a:spcBef>
                <a:spcPts val="700"/>
              </a:spcBef>
              <a:spcAft>
                <a:spcPts val="0"/>
              </a:spcAft>
              <a:buNone/>
            </a:pPr>
            <a:r>
              <a:rPr lang="en-US" sz="2400">
                <a:solidFill>
                  <a:schemeClr val="accent5"/>
                </a:solidFill>
              </a:rPr>
              <a:t>Jest: </a:t>
            </a:r>
            <a:r>
              <a:rPr lang="en-US" sz="2400">
                <a:solidFill>
                  <a:srgbClr val="666666"/>
                </a:solidFill>
              </a:rPr>
              <a:t>Javascript unit testing library by Facebook</a:t>
            </a:r>
            <a:endParaRPr sz="2400">
              <a:solidFill>
                <a:srgbClr val="666666"/>
              </a:solidFill>
            </a:endParaRPr>
          </a:p>
          <a:p>
            <a:pPr indent="0" lvl="0" marL="0" rtl="0" algn="l">
              <a:spcBef>
                <a:spcPts val="700"/>
              </a:spcBef>
              <a:spcAft>
                <a:spcPts val="0"/>
              </a:spcAft>
              <a:buNone/>
            </a:pPr>
            <a:r>
              <a:rPr lang="en-US" sz="2400">
                <a:solidFill>
                  <a:schemeClr val="accent5"/>
                </a:solidFill>
              </a:rPr>
              <a:t>Webpack: </a:t>
            </a:r>
            <a:r>
              <a:rPr lang="en-US" sz="2400">
                <a:solidFill>
                  <a:srgbClr val="666666"/>
                </a:solidFill>
              </a:rPr>
              <a:t>Bundler and processor (also webpack-dev-server that allows live reloading of Webpack, so it runs every time you save)</a:t>
            </a:r>
            <a:endParaRPr sz="2400">
              <a:solidFill>
                <a:srgbClr val="666666"/>
              </a:solidFill>
            </a:endParaRPr>
          </a:p>
          <a:p>
            <a:pPr indent="0" lvl="0" marL="0" rtl="0" algn="l">
              <a:spcBef>
                <a:spcPts val="700"/>
              </a:spcBef>
              <a:spcAft>
                <a:spcPts val="0"/>
              </a:spcAft>
              <a:buNone/>
            </a:pPr>
            <a:r>
              <a:rPr lang="en-US" sz="2400">
                <a:solidFill>
                  <a:schemeClr val="accent5"/>
                </a:solidFill>
              </a:rPr>
              <a:t>ESLint: </a:t>
            </a:r>
            <a:r>
              <a:rPr lang="en-US" sz="2400">
                <a:solidFill>
                  <a:srgbClr val="666666"/>
                </a:solidFill>
              </a:rPr>
              <a:t>code analyzer to catch errors, best practice issues </a:t>
            </a:r>
            <a:br>
              <a:rPr lang="en-US" sz="2400">
                <a:solidFill>
                  <a:srgbClr val="666666"/>
                </a:solidFill>
              </a:rPr>
            </a:br>
            <a:r>
              <a:rPr lang="en-US" sz="2400">
                <a:solidFill>
                  <a:srgbClr val="666666"/>
                </a:solidFill>
              </a:rPr>
              <a:t>(run by Webpack)</a:t>
            </a:r>
            <a:endParaRPr sz="2400">
              <a:solidFill>
                <a:srgbClr val="666666"/>
              </a:solidFill>
            </a:endParaRPr>
          </a:p>
          <a:p>
            <a:pPr indent="0" lvl="0" marL="0" rtl="0" algn="l">
              <a:spcBef>
                <a:spcPts val="700"/>
              </a:spcBef>
              <a:spcAft>
                <a:spcPts val="0"/>
              </a:spcAft>
              <a:buNone/>
            </a:pPr>
            <a:r>
              <a:rPr lang="en-US" sz="2400">
                <a:solidFill>
                  <a:schemeClr val="accent5"/>
                </a:solidFill>
              </a:rPr>
              <a:t>Babel:</a:t>
            </a:r>
            <a:r>
              <a:rPr lang="en-US" sz="2400">
                <a:solidFill>
                  <a:srgbClr val="666666"/>
                </a:solidFill>
              </a:rPr>
              <a:t> translates Javascript to handle browser support </a:t>
            </a:r>
            <a:br>
              <a:rPr lang="en-US" sz="2400">
                <a:solidFill>
                  <a:srgbClr val="666666"/>
                </a:solidFill>
              </a:rPr>
            </a:br>
            <a:r>
              <a:rPr lang="en-US" sz="2400">
                <a:solidFill>
                  <a:srgbClr val="666666"/>
                </a:solidFill>
              </a:rPr>
              <a:t>(run by Webpack)</a:t>
            </a:r>
            <a:endParaRPr sz="2400">
              <a:solidFill>
                <a:srgbClr val="666666"/>
              </a:solidFill>
            </a:endParaRPr>
          </a:p>
          <a:p>
            <a:pPr indent="0" lvl="0" marL="0" rtl="0" algn="l">
              <a:spcBef>
                <a:spcPts val="700"/>
              </a:spcBef>
              <a:spcAft>
                <a:spcPts val="700"/>
              </a:spcAft>
              <a:buNone/>
            </a:pPr>
            <a:r>
              <a:rPr lang="en-US" sz="2400">
                <a:solidFill>
                  <a:schemeClr val="accent5"/>
                </a:solidFill>
              </a:rPr>
              <a:t>PostCSS: </a:t>
            </a:r>
            <a:r>
              <a:rPr lang="en-US" sz="2400">
                <a:solidFill>
                  <a:srgbClr val="666666"/>
                </a:solidFill>
              </a:rPr>
              <a:t>Applies rules to CSS files like fixes or vendor prefixes (run by Webpack)</a:t>
            </a:r>
            <a:endParaRPr sz="2400">
              <a:solidFill>
                <a:srgbClr val="666666"/>
              </a:solidFill>
            </a:endParaRPr>
          </a:p>
        </p:txBody>
      </p:sp>
      <p:sp>
        <p:nvSpPr>
          <p:cNvPr id="3165" name="Google Shape;3165;p385"/>
          <p:cNvSpPr txBox="1"/>
          <p:nvPr>
            <p:ph type="title"/>
          </p:nvPr>
        </p:nvSpPr>
        <p:spPr>
          <a:xfrm>
            <a:off x="288333" y="473933"/>
            <a:ext cx="41547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Create React App</a:t>
            </a:r>
            <a:endParaRPr/>
          </a:p>
        </p:txBody>
      </p:sp>
      <p:sp>
        <p:nvSpPr>
          <p:cNvPr id="3166" name="Google Shape;3166;p385"/>
          <p:cNvSpPr txBox="1"/>
          <p:nvPr>
            <p:ph idx="1" type="body"/>
          </p:nvPr>
        </p:nvSpPr>
        <p:spPr>
          <a:xfrm>
            <a:off x="6434000" y="1847667"/>
            <a:ext cx="3936000" cy="4872000"/>
          </a:xfrm>
          <a:prstGeom prst="rect">
            <a:avLst/>
          </a:prstGeom>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None/>
            </a:pPr>
            <a:r>
              <a:rPr b="1" lang="en-US" sz="1600">
                <a:solidFill>
                  <a:schemeClr val="dk2"/>
                </a:solidFill>
              </a:rPr>
              <a:t>Webpack Loaders:</a:t>
            </a:r>
            <a:endParaRPr b="1" sz="1600">
              <a:solidFill>
                <a:schemeClr val="dk2"/>
              </a:solidFill>
            </a:endParaRPr>
          </a:p>
          <a:p>
            <a:pPr indent="-400050" lvl="0" marL="609600" rtl="0" algn="l">
              <a:lnSpc>
                <a:spcPct val="100000"/>
              </a:lnSpc>
              <a:spcBef>
                <a:spcPts val="1300"/>
              </a:spcBef>
              <a:spcAft>
                <a:spcPts val="0"/>
              </a:spcAft>
              <a:buClr>
                <a:schemeClr val="dk2"/>
              </a:buClr>
              <a:buSzPts val="1500"/>
              <a:buChar char="●"/>
            </a:pPr>
            <a:r>
              <a:rPr lang="en-US" sz="1500">
                <a:solidFill>
                  <a:schemeClr val="dk2"/>
                </a:solidFill>
              </a:rPr>
              <a:t>eslint-loader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babel-loader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postcss-loader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css-loader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file-loader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sass-loader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style-loader</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url-loader</a:t>
            </a:r>
            <a:endParaRPr sz="1500">
              <a:solidFill>
                <a:schemeClr val="dk2"/>
              </a:solidFill>
            </a:endParaRPr>
          </a:p>
          <a:p>
            <a:pPr indent="0" lvl="0" marL="0" rtl="0" algn="l">
              <a:lnSpc>
                <a:spcPct val="115000"/>
              </a:lnSpc>
              <a:spcBef>
                <a:spcPts val="1600"/>
              </a:spcBef>
              <a:spcAft>
                <a:spcPts val="0"/>
              </a:spcAft>
              <a:buNone/>
            </a:pPr>
            <a:r>
              <a:rPr b="1" lang="en-US" sz="1600">
                <a:solidFill>
                  <a:schemeClr val="dk2"/>
                </a:solidFill>
              </a:rPr>
              <a:t>Webpack Plugins:</a:t>
            </a:r>
            <a:endParaRPr b="1" sz="1600">
              <a:solidFill>
                <a:schemeClr val="dk2"/>
              </a:solidFill>
            </a:endParaRPr>
          </a:p>
          <a:p>
            <a:pPr indent="-400050" lvl="0" marL="609600" rtl="0" algn="l">
              <a:lnSpc>
                <a:spcPct val="100000"/>
              </a:lnSpc>
              <a:spcBef>
                <a:spcPts val="1300"/>
              </a:spcBef>
              <a:spcAft>
                <a:spcPts val="0"/>
              </a:spcAft>
              <a:buClr>
                <a:schemeClr val="dk2"/>
              </a:buClr>
              <a:buSzPts val="1500"/>
              <a:buChar char="●"/>
            </a:pPr>
            <a:r>
              <a:rPr lang="en-US" sz="1500">
                <a:solidFill>
                  <a:schemeClr val="dk2"/>
                </a:solidFill>
              </a:rPr>
              <a:t>html-webpack-plugin</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mini-css-extract-plugin</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optimize-css-assets-webpack-plug</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pnp-webpack-plugin</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terser-webpack-plugin</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case-sensitive-paths-webpack-plugin</a:t>
            </a:r>
            <a:endParaRPr sz="1500">
              <a:solidFill>
                <a:schemeClr val="dk2"/>
              </a:solidFill>
            </a:endParaRPr>
          </a:p>
          <a:p>
            <a:pPr indent="-400050" lvl="0" marL="609600" rtl="0" algn="l">
              <a:lnSpc>
                <a:spcPct val="100000"/>
              </a:lnSpc>
              <a:spcBef>
                <a:spcPts val="0"/>
              </a:spcBef>
              <a:spcAft>
                <a:spcPts val="0"/>
              </a:spcAft>
              <a:buClr>
                <a:schemeClr val="dk2"/>
              </a:buClr>
              <a:buSzPts val="1500"/>
              <a:buChar char="●"/>
            </a:pPr>
            <a:r>
              <a:rPr lang="en-US" sz="1500">
                <a:solidFill>
                  <a:schemeClr val="dk2"/>
                </a:solidFill>
              </a:rPr>
              <a:t>workbox-webpack-plugin</a:t>
            </a:r>
            <a:endParaRPr sz="21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171" name="Shape 3171"/>
        <p:cNvGrpSpPr/>
        <p:nvPr/>
      </p:nvGrpSpPr>
      <p:grpSpPr>
        <a:xfrm>
          <a:off x="0" y="0"/>
          <a:ext cx="0" cy="0"/>
          <a:chOff x="0" y="0"/>
          <a:chExt cx="0" cy="0"/>
        </a:xfrm>
      </p:grpSpPr>
      <p:sp>
        <p:nvSpPr>
          <p:cNvPr id="3172" name="Google Shape;3172;p386"/>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JSX (1/2)</a:t>
            </a:r>
            <a:endParaRPr/>
          </a:p>
        </p:txBody>
      </p:sp>
      <p:pic>
        <p:nvPicPr>
          <p:cNvPr descr="Logo, icon&#10;&#10;Description automatically generated" id="3173" name="Google Shape;3173;p386"/>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174" name="Google Shape;3174;p386"/>
          <p:cNvSpPr txBox="1"/>
          <p:nvPr/>
        </p:nvSpPr>
        <p:spPr>
          <a:xfrm>
            <a:off x="907983" y="1811885"/>
            <a:ext cx="10376034"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Under the hood, React uses </a:t>
            </a:r>
            <a:r>
              <a:rPr b="1" lang="en-US" sz="2400">
                <a:solidFill>
                  <a:schemeClr val="dk1"/>
                </a:solidFill>
                <a:latin typeface="Calibri"/>
                <a:ea typeface="Calibri"/>
                <a:cs typeface="Calibri"/>
                <a:sym typeface="Calibri"/>
              </a:rPr>
              <a:t>React.createElement()</a:t>
            </a:r>
            <a:r>
              <a:rPr lang="en-US" sz="2400">
                <a:solidFill>
                  <a:schemeClr val="dk1"/>
                </a:solidFill>
                <a:latin typeface="Calibri"/>
                <a:ea typeface="Calibri"/>
                <a:cs typeface="Calibri"/>
                <a:sym typeface="Calibri"/>
              </a:rPr>
              <a:t> to create React elements.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React provides a syntax extension called </a:t>
            </a:r>
            <a:r>
              <a:rPr b="1" lang="en-US" sz="2400">
                <a:solidFill>
                  <a:schemeClr val="dk1"/>
                </a:solidFill>
                <a:latin typeface="Calibri"/>
                <a:ea typeface="Calibri"/>
                <a:cs typeface="Calibri"/>
                <a:sym typeface="Calibri"/>
              </a:rPr>
              <a:t>JSX</a:t>
            </a:r>
            <a:r>
              <a:rPr lang="en-US" sz="2400">
                <a:solidFill>
                  <a:schemeClr val="dk1"/>
                </a:solidFill>
                <a:latin typeface="Calibri"/>
                <a:ea typeface="Calibri"/>
                <a:cs typeface="Calibri"/>
                <a:sym typeface="Calibri"/>
              </a:rPr>
              <a:t> that is </a:t>
            </a:r>
            <a:r>
              <a:rPr b="1" lang="en-US" sz="2400">
                <a:solidFill>
                  <a:schemeClr val="dk1"/>
                </a:solidFill>
                <a:latin typeface="Calibri"/>
                <a:ea typeface="Calibri"/>
                <a:cs typeface="Calibri"/>
                <a:sym typeface="Calibri"/>
              </a:rPr>
              <a:t>syntactic sugar</a:t>
            </a:r>
            <a:r>
              <a:rPr lang="en-US" sz="2400">
                <a:solidFill>
                  <a:schemeClr val="dk1"/>
                </a:solidFill>
                <a:latin typeface="Calibri"/>
                <a:ea typeface="Calibri"/>
                <a:cs typeface="Calibri"/>
                <a:sym typeface="Calibri"/>
              </a:rPr>
              <a:t> over the </a:t>
            </a:r>
            <a:r>
              <a:rPr b="1" lang="en-US" sz="2400">
                <a:solidFill>
                  <a:schemeClr val="dk1"/>
                </a:solidFill>
                <a:latin typeface="Calibri"/>
                <a:ea typeface="Calibri"/>
                <a:cs typeface="Calibri"/>
                <a:sym typeface="Calibri"/>
              </a:rPr>
              <a:t>React.createElement()</a:t>
            </a:r>
            <a:r>
              <a:rPr lang="en-US" sz="2400">
                <a:solidFill>
                  <a:schemeClr val="dk1"/>
                </a:solidFill>
                <a:latin typeface="Calibri"/>
                <a:ea typeface="Calibri"/>
                <a:cs typeface="Calibri"/>
                <a:sym typeface="Calibri"/>
              </a:rPr>
              <a:t> method.</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Instead of using </a:t>
            </a:r>
            <a:r>
              <a:rPr b="1" lang="en-US" sz="2400">
                <a:solidFill>
                  <a:schemeClr val="dk1"/>
                </a:solidFill>
                <a:latin typeface="Calibri"/>
                <a:ea typeface="Calibri"/>
                <a:cs typeface="Calibri"/>
                <a:sym typeface="Calibri"/>
              </a:rPr>
              <a:t>React.createElement() </a:t>
            </a:r>
            <a:r>
              <a:rPr lang="en-US" sz="2400">
                <a:solidFill>
                  <a:schemeClr val="dk1"/>
                </a:solidFill>
                <a:latin typeface="Calibri"/>
                <a:ea typeface="Calibri"/>
                <a:cs typeface="Calibri"/>
                <a:sym typeface="Calibri"/>
              </a:rPr>
              <a:t>ourselves, which is more complicated, we can write </a:t>
            </a:r>
            <a:r>
              <a:rPr b="1" lang="en-US" sz="2400">
                <a:solidFill>
                  <a:schemeClr val="dk1"/>
                </a:solidFill>
                <a:latin typeface="Calibri"/>
                <a:ea typeface="Calibri"/>
                <a:cs typeface="Calibri"/>
                <a:sym typeface="Calibri"/>
              </a:rPr>
              <a:t>JSX</a:t>
            </a:r>
            <a:r>
              <a:rPr lang="en-US" sz="24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JSX intentionally resembles HTML, though it is not HTML. It is </a:t>
            </a:r>
            <a:r>
              <a:rPr b="1" lang="en-US" sz="2400">
                <a:solidFill>
                  <a:schemeClr val="dk1"/>
                </a:solidFill>
                <a:latin typeface="Calibri"/>
                <a:ea typeface="Calibri"/>
                <a:cs typeface="Calibri"/>
                <a:sym typeface="Calibri"/>
              </a:rPr>
              <a:t>transpiled</a:t>
            </a:r>
            <a:r>
              <a:rPr lang="en-US" sz="2400">
                <a:solidFill>
                  <a:schemeClr val="dk1"/>
                </a:solidFill>
                <a:latin typeface="Calibri"/>
                <a:ea typeface="Calibri"/>
                <a:cs typeface="Calibri"/>
                <a:sym typeface="Calibri"/>
              </a:rPr>
              <a:t> (translated from one syntax to another) into JavaScript, which is then used to create HTML. </a:t>
            </a:r>
            <a:endParaRPr sz="2400">
              <a:solidFill>
                <a:schemeClr val="dk1"/>
              </a:solidFill>
              <a:latin typeface="Calibri"/>
              <a:ea typeface="Calibri"/>
              <a:cs typeface="Calibri"/>
              <a:sym typeface="Calibri"/>
            </a:endParaRPr>
          </a:p>
        </p:txBody>
      </p:sp>
      <p:sp>
        <p:nvSpPr>
          <p:cNvPr id="3175" name="Google Shape;3175;p386"/>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180" name="Shape 3180"/>
        <p:cNvGrpSpPr/>
        <p:nvPr/>
      </p:nvGrpSpPr>
      <p:grpSpPr>
        <a:xfrm>
          <a:off x="0" y="0"/>
          <a:ext cx="0" cy="0"/>
          <a:chOff x="0" y="0"/>
          <a:chExt cx="0" cy="0"/>
        </a:xfrm>
      </p:grpSpPr>
      <p:sp>
        <p:nvSpPr>
          <p:cNvPr id="3181" name="Google Shape;3181;p387"/>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JSX (2/2)</a:t>
            </a:r>
            <a:endParaRPr/>
          </a:p>
        </p:txBody>
      </p:sp>
      <p:pic>
        <p:nvPicPr>
          <p:cNvPr descr="Logo, icon&#10;&#10;Description automatically generated" id="3182" name="Google Shape;3182;p387"/>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183" name="Google Shape;3183;p387"/>
          <p:cNvSpPr txBox="1"/>
          <p:nvPr/>
        </p:nvSpPr>
        <p:spPr>
          <a:xfrm>
            <a:off x="633046" y="1626970"/>
            <a:ext cx="11163600" cy="2678100"/>
          </a:xfrm>
          <a:prstGeom prst="rect">
            <a:avLst/>
          </a:prstGeom>
          <a:noFill/>
          <a:ln>
            <a:noFill/>
          </a:ln>
        </p:spPr>
        <p:txBody>
          <a:bodyPr anchorCtr="0" anchor="t" bIns="45700" lIns="91425" spcFirstLastPara="1" rIns="91425" wrap="square" tIns="45700">
            <a:spAutoFit/>
          </a:bodyPr>
          <a:lstStyle/>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One difference between JSX syntax and HTML syntax is that the HTML </a:t>
            </a:r>
            <a:r>
              <a:rPr b="1" lang="en-US" sz="2400">
                <a:solidFill>
                  <a:schemeClr val="dk1"/>
                </a:solidFill>
                <a:latin typeface="Calibri"/>
                <a:ea typeface="Calibri"/>
                <a:cs typeface="Calibri"/>
                <a:sym typeface="Calibri"/>
              </a:rPr>
              <a:t>class</a:t>
            </a:r>
            <a:r>
              <a:rPr lang="en-US" sz="2400">
                <a:solidFill>
                  <a:schemeClr val="dk1"/>
                </a:solidFill>
                <a:latin typeface="Calibri"/>
                <a:ea typeface="Calibri"/>
                <a:cs typeface="Calibri"/>
                <a:sym typeface="Calibri"/>
              </a:rPr>
              <a:t> attribute is called </a:t>
            </a:r>
            <a:r>
              <a:rPr b="1" lang="en-US" sz="2400">
                <a:solidFill>
                  <a:schemeClr val="dk1"/>
                </a:solidFill>
                <a:latin typeface="Calibri"/>
                <a:ea typeface="Calibri"/>
                <a:cs typeface="Calibri"/>
                <a:sym typeface="Calibri"/>
              </a:rPr>
              <a:t>className </a:t>
            </a:r>
            <a:r>
              <a:rPr lang="en-US" sz="2400">
                <a:solidFill>
                  <a:schemeClr val="dk1"/>
                </a:solidFill>
                <a:latin typeface="Calibri"/>
                <a:ea typeface="Calibri"/>
                <a:cs typeface="Calibri"/>
                <a:sym typeface="Calibri"/>
              </a:rPr>
              <a:t>in JSX. This is because the word </a:t>
            </a:r>
            <a:r>
              <a:rPr b="1" lang="en-US" sz="2400">
                <a:solidFill>
                  <a:schemeClr val="dk1"/>
                </a:solidFill>
                <a:latin typeface="Calibri"/>
                <a:ea typeface="Calibri"/>
                <a:cs typeface="Calibri"/>
                <a:sym typeface="Calibri"/>
              </a:rPr>
              <a:t>class</a:t>
            </a:r>
            <a:r>
              <a:rPr lang="en-US" sz="2400">
                <a:solidFill>
                  <a:schemeClr val="dk1"/>
                </a:solidFill>
                <a:latin typeface="Calibri"/>
                <a:ea typeface="Calibri"/>
                <a:cs typeface="Calibri"/>
                <a:sym typeface="Calibri"/>
              </a:rPr>
              <a:t> already has a meaning in JavaScript that is different from the HTML/CSS meaning of </a:t>
            </a:r>
            <a:r>
              <a:rPr b="1" lang="en-US" sz="2400">
                <a:solidFill>
                  <a:schemeClr val="dk1"/>
                </a:solidFill>
                <a:latin typeface="Calibri"/>
                <a:ea typeface="Calibri"/>
                <a:cs typeface="Calibri"/>
                <a:sym typeface="Calibri"/>
              </a:rPr>
              <a:t>class</a:t>
            </a:r>
            <a:r>
              <a:rPr lang="en-US" sz="2400">
                <a:solidFill>
                  <a:schemeClr val="dk1"/>
                </a:solidFill>
                <a:latin typeface="Calibri"/>
                <a:ea typeface="Calibri"/>
                <a:cs typeface="Calibri"/>
                <a:sym typeface="Calibri"/>
              </a:rPr>
              <a:t>.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Example:                    HTML: </a:t>
            </a:r>
            <a:r>
              <a:rPr b="1" lang="en-US" sz="2400">
                <a:solidFill>
                  <a:schemeClr val="dk1"/>
                </a:solidFill>
                <a:latin typeface="Calibri"/>
                <a:ea typeface="Calibri"/>
                <a:cs typeface="Calibri"/>
                <a:sym typeface="Calibri"/>
              </a:rPr>
              <a:t>&lt;</a:t>
            </a:r>
            <a:r>
              <a:rPr b="1" lang="en-US" sz="2400">
                <a:solidFill>
                  <a:schemeClr val="dk1"/>
                </a:solidFill>
                <a:latin typeface="Calibri"/>
                <a:ea typeface="Calibri"/>
                <a:cs typeface="Calibri"/>
                <a:sym typeface="Calibri"/>
              </a:rPr>
              <a:t>div class='myClass'&gt;</a:t>
            </a:r>
            <a:r>
              <a:rPr lang="en-US" sz="2400">
                <a:solidFill>
                  <a:schemeClr val="dk1"/>
                </a:solidFill>
                <a:latin typeface="Calibri"/>
                <a:ea typeface="Calibri"/>
                <a:cs typeface="Calibri"/>
                <a:sym typeface="Calibri"/>
              </a:rPr>
              <a:t>something</a:t>
            </a:r>
            <a:r>
              <a:rPr b="1" lang="en-US" sz="2400">
                <a:solidFill>
                  <a:schemeClr val="dk1"/>
                </a:solidFill>
                <a:latin typeface="Calibri"/>
                <a:ea typeface="Calibri"/>
                <a:cs typeface="Calibri"/>
                <a:sym typeface="Calibri"/>
              </a:rPr>
              <a:t>&lt;/div&gt;</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JSX: </a:t>
            </a:r>
            <a:r>
              <a:rPr b="1" lang="en-US" sz="2400">
                <a:solidFill>
                  <a:schemeClr val="dk1"/>
                </a:solidFill>
                <a:latin typeface="Calibri"/>
                <a:ea typeface="Calibri"/>
                <a:cs typeface="Calibri"/>
                <a:sym typeface="Calibri"/>
              </a:rPr>
              <a:t>&lt;div className='myClass'&gt;</a:t>
            </a:r>
            <a:r>
              <a:rPr lang="en-US" sz="2400">
                <a:solidFill>
                  <a:schemeClr val="dk1"/>
                </a:solidFill>
                <a:latin typeface="Calibri"/>
                <a:ea typeface="Calibri"/>
                <a:cs typeface="Calibri"/>
                <a:sym typeface="Calibri"/>
              </a:rPr>
              <a:t>something</a:t>
            </a:r>
            <a:r>
              <a:rPr b="1" lang="en-US" sz="2400">
                <a:solidFill>
                  <a:schemeClr val="dk1"/>
                </a:solidFill>
                <a:latin typeface="Calibri"/>
                <a:ea typeface="Calibri"/>
                <a:cs typeface="Calibri"/>
                <a:sym typeface="Calibri"/>
              </a:rPr>
              <a:t>&lt;/div&gt;</a:t>
            </a:r>
            <a:endParaRPr/>
          </a:p>
        </p:txBody>
      </p:sp>
      <p:sp>
        <p:nvSpPr>
          <p:cNvPr id="3184" name="Google Shape;3184;p387"/>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189" name="Shape 3189"/>
        <p:cNvGrpSpPr/>
        <p:nvPr/>
      </p:nvGrpSpPr>
      <p:grpSpPr>
        <a:xfrm>
          <a:off x="0" y="0"/>
          <a:ext cx="0" cy="0"/>
          <a:chOff x="0" y="0"/>
          <a:chExt cx="0" cy="0"/>
        </a:xfrm>
      </p:grpSpPr>
      <p:sp>
        <p:nvSpPr>
          <p:cNvPr id="3190" name="Google Shape;3190;p388"/>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React components</a:t>
            </a:r>
            <a:endParaRPr/>
          </a:p>
        </p:txBody>
      </p:sp>
      <p:pic>
        <p:nvPicPr>
          <p:cNvPr descr="Logo, icon&#10;&#10;Description automatically generated" id="3191" name="Google Shape;3191;p388"/>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192" name="Google Shape;3192;p388"/>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193" name="Google Shape;3193;p388"/>
          <p:cNvSpPr txBox="1"/>
          <p:nvPr/>
        </p:nvSpPr>
        <p:spPr>
          <a:xfrm>
            <a:off x="633046" y="1314825"/>
            <a:ext cx="11163719" cy="501675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React applications are mainly composed from </a:t>
            </a:r>
            <a:r>
              <a:rPr b="1" lang="en-US" sz="2000">
                <a:solidFill>
                  <a:schemeClr val="dk1"/>
                </a:solidFill>
                <a:latin typeface="Calibri"/>
                <a:ea typeface="Calibri"/>
                <a:cs typeface="Calibri"/>
                <a:sym typeface="Calibri"/>
              </a:rPr>
              <a:t>components</a:t>
            </a:r>
            <a:r>
              <a:rPr lang="en-US" sz="2000">
                <a:solidFill>
                  <a:schemeClr val="dk1"/>
                </a:solidFill>
                <a:latin typeface="Calibri"/>
                <a:ea typeface="Calibri"/>
                <a:cs typeface="Calibri"/>
                <a:sym typeface="Calibri"/>
              </a:rPr>
              <a:t>, reusable blocks of code conceptually similar to </a:t>
            </a:r>
            <a:r>
              <a:rPr b="1" lang="en-US" sz="2000">
                <a:solidFill>
                  <a:schemeClr val="dk1"/>
                </a:solidFill>
                <a:latin typeface="Calibri"/>
                <a:ea typeface="Calibri"/>
                <a:cs typeface="Calibri"/>
                <a:sym typeface="Calibri"/>
              </a:rPr>
              <a:t>functions</a:t>
            </a:r>
            <a:r>
              <a:rPr lang="en-US" sz="20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create </a:t>
            </a:r>
            <a:r>
              <a:rPr b="1" lang="en-US" sz="2000">
                <a:solidFill>
                  <a:schemeClr val="dk1"/>
                </a:solidFill>
                <a:latin typeface="Calibri"/>
                <a:ea typeface="Calibri"/>
                <a:cs typeface="Calibri"/>
                <a:sym typeface="Calibri"/>
              </a:rPr>
              <a:t>components</a:t>
            </a:r>
            <a:r>
              <a:rPr lang="en-US" sz="2000">
                <a:solidFill>
                  <a:schemeClr val="dk1"/>
                </a:solidFill>
                <a:latin typeface="Calibri"/>
                <a:ea typeface="Calibri"/>
                <a:cs typeface="Calibri"/>
                <a:sym typeface="Calibri"/>
              </a:rPr>
              <a:t> using JavaScript functions or classes.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 simple React </a:t>
            </a:r>
            <a:r>
              <a:rPr b="1" lang="en-US" sz="2000">
                <a:solidFill>
                  <a:schemeClr val="dk1"/>
                </a:solidFill>
                <a:latin typeface="Calibri"/>
                <a:ea typeface="Calibri"/>
                <a:cs typeface="Calibri"/>
                <a:sym typeface="Calibri"/>
              </a:rPr>
              <a:t>function component </a:t>
            </a:r>
            <a:r>
              <a:rPr lang="en-US" sz="2000">
                <a:solidFill>
                  <a:schemeClr val="dk1"/>
                </a:solidFill>
                <a:latin typeface="Calibri"/>
                <a:ea typeface="Calibri"/>
                <a:cs typeface="Calibri"/>
                <a:sym typeface="Calibri"/>
              </a:rPr>
              <a:t>can look like this:</a:t>
            </a:r>
            <a:endParaRPr/>
          </a:p>
          <a:p>
            <a:pPr indent="0" lvl="8" marL="36576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function Hello()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br>
              <a:rPr b="1" i="0" lang="en-US" sz="2000" u="none" cap="none" strike="noStrike">
                <a:solidFill>
                  <a:schemeClr val="dk1"/>
                </a:solidFill>
                <a:latin typeface="Calibri"/>
                <a:ea typeface="Calibri"/>
                <a:cs typeface="Calibri"/>
                <a:sym typeface="Calibri"/>
              </a:rPr>
            </a:br>
            <a:r>
              <a:rPr b="1" i="0" lang="en-US" sz="2000" u="none" cap="none" strike="noStrike">
                <a:solidFill>
                  <a:schemeClr val="dk1"/>
                </a:solidFill>
                <a:latin typeface="Calibri"/>
                <a:ea typeface="Calibri"/>
                <a:cs typeface="Calibri"/>
                <a:sym typeface="Calibri"/>
              </a:rPr>
              <a:t>            &lt;div&gt;Hello world&lt;/div&gt;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also use arrow functions to create function components, like this:</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Hello = () =&gt;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&lt;div&gt;Hello world&lt;/div&gt;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198" name="Shape 3198"/>
        <p:cNvGrpSpPr/>
        <p:nvPr/>
      </p:nvGrpSpPr>
      <p:grpSpPr>
        <a:xfrm>
          <a:off x="0" y="0"/>
          <a:ext cx="0" cy="0"/>
          <a:chOff x="0" y="0"/>
          <a:chExt cx="0" cy="0"/>
        </a:xfrm>
      </p:grpSpPr>
      <p:sp>
        <p:nvSpPr>
          <p:cNvPr id="3199" name="Google Shape;3199;p389"/>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React components and JSX</a:t>
            </a:r>
            <a:endParaRPr/>
          </a:p>
        </p:txBody>
      </p:sp>
      <p:pic>
        <p:nvPicPr>
          <p:cNvPr descr="Logo, icon&#10;&#10;Description automatically generated" id="3200" name="Google Shape;3200;p389"/>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201" name="Google Shape;3201;p389"/>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202" name="Google Shape;3202;p389"/>
          <p:cNvSpPr txBox="1"/>
          <p:nvPr/>
        </p:nvSpPr>
        <p:spPr>
          <a:xfrm>
            <a:off x="633046" y="1314825"/>
            <a:ext cx="11163719" cy="5324535"/>
          </a:xfrm>
          <a:prstGeom prst="rect">
            <a:avLst/>
          </a:prstGeom>
          <a:noFill/>
          <a:ln>
            <a:noFill/>
          </a:ln>
        </p:spPr>
        <p:txBody>
          <a:bodyPr anchorCtr="0" anchor="t" bIns="45700" lIns="91425" spcFirstLastPara="1" rIns="91425" wrap="square" tIns="45700">
            <a:spAutoFit/>
          </a:bodyPr>
          <a:lstStyle/>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this code example, the </a:t>
            </a:r>
            <a:r>
              <a:rPr b="1" lang="en-US" sz="2000">
                <a:solidFill>
                  <a:schemeClr val="dk1"/>
                </a:solidFill>
                <a:latin typeface="Calibri"/>
                <a:ea typeface="Calibri"/>
                <a:cs typeface="Calibri"/>
                <a:sym typeface="Calibri"/>
              </a:rPr>
              <a:t>h1</a:t>
            </a:r>
            <a:r>
              <a:rPr lang="en-US" sz="2000">
                <a:solidFill>
                  <a:schemeClr val="dk1"/>
                </a:solidFill>
                <a:latin typeface="Calibri"/>
                <a:ea typeface="Calibri"/>
                <a:cs typeface="Calibri"/>
                <a:sym typeface="Calibri"/>
              </a:rPr>
              <a:t> element in the return block is a JSX element: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Hello = () =&gt;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&lt;h1&gt;Hello world&lt;/h1&gt;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a:p>
            <a:pPr indent="0" lvl="8" marL="3657600" marR="0" rtl="0" algn="l">
              <a:spcBef>
                <a:spcPts val="0"/>
              </a:spcBef>
              <a:spcAft>
                <a:spcPts val="0"/>
              </a:spcAft>
              <a:buNone/>
            </a:pPr>
            <a:r>
              <a:t/>
            </a:r>
            <a:endParaRPr b="1" i="0" sz="20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could define another React component like this, which renders the </a:t>
            </a:r>
            <a:r>
              <a:rPr b="1" lang="en-US" sz="2000">
                <a:solidFill>
                  <a:schemeClr val="dk1"/>
                </a:solidFill>
                <a:latin typeface="Calibri"/>
                <a:ea typeface="Calibri"/>
                <a:cs typeface="Calibri"/>
                <a:sym typeface="Calibri"/>
              </a:rPr>
              <a:t>Hello</a:t>
            </a:r>
            <a:r>
              <a:rPr lang="en-US" sz="2000">
                <a:solidFill>
                  <a:schemeClr val="dk1"/>
                </a:solidFill>
                <a:latin typeface="Calibri"/>
                <a:ea typeface="Calibri"/>
                <a:cs typeface="Calibri"/>
                <a:sym typeface="Calibri"/>
              </a:rPr>
              <a:t> component inside a </a:t>
            </a:r>
            <a:r>
              <a:rPr b="1" lang="en-US" sz="2000">
                <a:solidFill>
                  <a:schemeClr val="dk1"/>
                </a:solidFill>
                <a:latin typeface="Calibri"/>
                <a:ea typeface="Calibri"/>
                <a:cs typeface="Calibri"/>
                <a:sym typeface="Calibri"/>
              </a:rPr>
              <a:t>div</a:t>
            </a:r>
            <a:r>
              <a:rPr lang="en-US" sz="2000">
                <a:solidFill>
                  <a:schemeClr val="dk1"/>
                </a:solidFill>
                <a:latin typeface="Calibri"/>
                <a:ea typeface="Calibri"/>
                <a:cs typeface="Calibri"/>
                <a:sym typeface="Calibri"/>
              </a:rPr>
              <a:t> as its return value:</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App = () =&gt;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&lt;div className='myClass'&gt;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&lt;Hello /&gt;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&lt;/div&gt;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7" name="Shape 3207"/>
        <p:cNvGrpSpPr/>
        <p:nvPr/>
      </p:nvGrpSpPr>
      <p:grpSpPr>
        <a:xfrm>
          <a:off x="0" y="0"/>
          <a:ext cx="0" cy="0"/>
          <a:chOff x="0" y="0"/>
          <a:chExt cx="0" cy="0"/>
        </a:xfrm>
      </p:grpSpPr>
      <p:sp>
        <p:nvSpPr>
          <p:cNvPr id="3208" name="Google Shape;3208;p390"/>
          <p:cNvSpPr/>
          <p:nvPr/>
        </p:nvSpPr>
        <p:spPr>
          <a:xfrm rot="5400000">
            <a:off x="-1809525" y="1792925"/>
            <a:ext cx="6902400" cy="3270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3209" name="Google Shape;3209;p390"/>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Props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3" name="Shape 3213"/>
        <p:cNvGrpSpPr/>
        <p:nvPr/>
      </p:nvGrpSpPr>
      <p:grpSpPr>
        <a:xfrm>
          <a:off x="0" y="0"/>
          <a:ext cx="0" cy="0"/>
          <a:chOff x="0" y="0"/>
          <a:chExt cx="0" cy="0"/>
        </a:xfrm>
      </p:grpSpPr>
      <p:cxnSp>
        <p:nvCxnSpPr>
          <p:cNvPr id="3214" name="Google Shape;3214;p391"/>
          <p:cNvCxnSpPr>
            <a:stCxn id="3215" idx="2"/>
            <a:endCxn id="3216" idx="0"/>
          </p:cNvCxnSpPr>
          <p:nvPr/>
        </p:nvCxnSpPr>
        <p:spPr>
          <a:xfrm>
            <a:off x="2637467" y="3568000"/>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15" name="Google Shape;3215;p391"/>
          <p:cNvSpPr/>
          <p:nvPr/>
        </p:nvSpPr>
        <p:spPr>
          <a:xfrm>
            <a:off x="1084517" y="2475100"/>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ParentComponent</a:t>
            </a:r>
            <a:endParaRPr sz="2500">
              <a:solidFill>
                <a:srgbClr val="515353"/>
              </a:solidFill>
              <a:latin typeface="Cabin"/>
              <a:ea typeface="Cabin"/>
              <a:cs typeface="Cabin"/>
              <a:sym typeface="Cabin"/>
            </a:endParaRPr>
          </a:p>
        </p:txBody>
      </p:sp>
      <p:sp>
        <p:nvSpPr>
          <p:cNvPr id="3216" name="Google Shape;3216;p391"/>
          <p:cNvSpPr/>
          <p:nvPr/>
        </p:nvSpPr>
        <p:spPr>
          <a:xfrm>
            <a:off x="1084549" y="4377767"/>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ChildComponent</a:t>
            </a:r>
            <a:endParaRPr sz="2500">
              <a:solidFill>
                <a:srgbClr val="515353"/>
              </a:solidFill>
              <a:latin typeface="Cabin"/>
              <a:ea typeface="Cabin"/>
              <a:cs typeface="Cabin"/>
              <a:sym typeface="Cabin"/>
            </a:endParaRPr>
          </a:p>
        </p:txBody>
      </p:sp>
      <p:sp>
        <p:nvSpPr>
          <p:cNvPr id="3217" name="Google Shape;3217;p391"/>
          <p:cNvSpPr/>
          <p:nvPr/>
        </p:nvSpPr>
        <p:spPr>
          <a:xfrm>
            <a:off x="2008933" y="40950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prop</a:t>
            </a:r>
            <a:endParaRPr sz="1700">
              <a:solidFill>
                <a:srgbClr val="EEECEA"/>
              </a:solidFill>
              <a:latin typeface="Cabin"/>
              <a:ea typeface="Cabin"/>
              <a:cs typeface="Cabin"/>
              <a:sym typeface="Cabin"/>
            </a:endParaRPr>
          </a:p>
        </p:txBody>
      </p:sp>
      <p:sp>
        <p:nvSpPr>
          <p:cNvPr id="3218" name="Google Shape;3218;p391"/>
          <p:cNvSpPr/>
          <p:nvPr/>
        </p:nvSpPr>
        <p:spPr>
          <a:xfrm>
            <a:off x="200" y="301133"/>
            <a:ext cx="5466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219" name="Google Shape;3219;p391"/>
          <p:cNvSpPr txBox="1"/>
          <p:nvPr>
            <p:ph idx="4294967295" type="title"/>
          </p:nvPr>
        </p:nvSpPr>
        <p:spPr>
          <a:xfrm>
            <a:off x="288333" y="473933"/>
            <a:ext cx="46983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What is a Prop?</a:t>
            </a:r>
            <a:endParaRPr/>
          </a:p>
        </p:txBody>
      </p:sp>
      <p:sp>
        <p:nvSpPr>
          <p:cNvPr id="3220" name="Google Shape;3220;p391"/>
          <p:cNvSpPr txBox="1"/>
          <p:nvPr/>
        </p:nvSpPr>
        <p:spPr>
          <a:xfrm>
            <a:off x="6285100" y="2975583"/>
            <a:ext cx="4925700" cy="954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300">
                <a:latin typeface="Roboto"/>
                <a:ea typeface="Roboto"/>
                <a:cs typeface="Roboto"/>
                <a:sym typeface="Roboto"/>
              </a:rPr>
              <a:t>Prop</a:t>
            </a:r>
            <a:r>
              <a:rPr lang="en-US" sz="2300">
                <a:latin typeface="Roboto"/>
                <a:ea typeface="Roboto"/>
                <a:cs typeface="Roboto"/>
                <a:sym typeface="Roboto"/>
              </a:rPr>
              <a:t> = data passed from a </a:t>
            </a:r>
            <a:r>
              <a:rPr lang="en-US" sz="2300">
                <a:solidFill>
                  <a:srgbClr val="A12F2F"/>
                </a:solidFill>
                <a:latin typeface="Roboto"/>
                <a:ea typeface="Roboto"/>
                <a:cs typeface="Roboto"/>
                <a:sym typeface="Roboto"/>
              </a:rPr>
              <a:t>parent</a:t>
            </a:r>
            <a:r>
              <a:rPr lang="en-US" sz="2300">
                <a:latin typeface="Roboto"/>
                <a:ea typeface="Roboto"/>
                <a:cs typeface="Roboto"/>
                <a:sym typeface="Roboto"/>
              </a:rPr>
              <a:t> to a </a:t>
            </a:r>
            <a:r>
              <a:rPr lang="en-US" sz="2300">
                <a:solidFill>
                  <a:schemeClr val="accent2"/>
                </a:solidFill>
                <a:latin typeface="Roboto"/>
                <a:ea typeface="Roboto"/>
                <a:cs typeface="Roboto"/>
                <a:sym typeface="Roboto"/>
              </a:rPr>
              <a:t>child </a:t>
            </a:r>
            <a:r>
              <a:rPr lang="en-US" sz="2300">
                <a:latin typeface="Roboto"/>
                <a:ea typeface="Roboto"/>
                <a:cs typeface="Roboto"/>
                <a:sym typeface="Roboto"/>
              </a:rPr>
              <a:t>component</a:t>
            </a:r>
            <a:endParaRPr sz="2300">
              <a:latin typeface="Roboto"/>
              <a:ea typeface="Roboto"/>
              <a:cs typeface="Roboto"/>
              <a:sym typeface="Roboto"/>
            </a:endParaRPr>
          </a:p>
        </p:txBody>
      </p:sp>
      <p:sp>
        <p:nvSpPr>
          <p:cNvPr id="3221" name="Google Shape;3221;p391"/>
          <p:cNvSpPr txBox="1"/>
          <p:nvPr/>
        </p:nvSpPr>
        <p:spPr>
          <a:xfrm>
            <a:off x="6537500" y="4217617"/>
            <a:ext cx="4420800" cy="507900"/>
          </a:xfrm>
          <a:prstGeom prst="rect">
            <a:avLst/>
          </a:prstGeom>
          <a:solidFill>
            <a:schemeClr val="dk1"/>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700">
                <a:solidFill>
                  <a:schemeClr val="lt1"/>
                </a:solidFill>
                <a:latin typeface="Roboto Mono"/>
                <a:ea typeface="Roboto Mono"/>
                <a:cs typeface="Roboto Mono"/>
                <a:sym typeface="Roboto Mono"/>
              </a:rPr>
              <a:t>&lt;</a:t>
            </a:r>
            <a:r>
              <a:rPr lang="en-US" sz="1700">
                <a:solidFill>
                  <a:srgbClr val="7A9C80"/>
                </a:solidFill>
                <a:latin typeface="Roboto Mono"/>
                <a:ea typeface="Roboto Mono"/>
                <a:cs typeface="Roboto Mono"/>
                <a:sym typeface="Roboto Mono"/>
              </a:rPr>
              <a:t>ChildComponent</a:t>
            </a:r>
            <a:r>
              <a:rPr lang="en-US" sz="1700">
                <a:solidFill>
                  <a:schemeClr val="lt1"/>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prop</a:t>
            </a:r>
            <a:r>
              <a:rPr lang="en-US" sz="1700">
                <a:solidFill>
                  <a:schemeClr val="lt1"/>
                </a:solidFill>
                <a:latin typeface="Roboto Mono"/>
                <a:ea typeface="Roboto Mono"/>
                <a:cs typeface="Roboto Mono"/>
                <a:sym typeface="Roboto Mono"/>
              </a:rPr>
              <a:t>={value} /&gt;</a:t>
            </a:r>
            <a:endParaRPr sz="1900">
              <a:solidFill>
                <a:schemeClr val="lt1"/>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5" name="Shape 3225"/>
        <p:cNvGrpSpPr/>
        <p:nvPr/>
      </p:nvGrpSpPr>
      <p:grpSpPr>
        <a:xfrm>
          <a:off x="0" y="0"/>
          <a:ext cx="0" cy="0"/>
          <a:chOff x="0" y="0"/>
          <a:chExt cx="0" cy="0"/>
        </a:xfrm>
      </p:grpSpPr>
      <p:sp>
        <p:nvSpPr>
          <p:cNvPr id="3226" name="Google Shape;3226;p392"/>
          <p:cNvSpPr/>
          <p:nvPr/>
        </p:nvSpPr>
        <p:spPr>
          <a:xfrm>
            <a:off x="4733500" y="0"/>
            <a:ext cx="74583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7" name="Google Shape;3227;p392"/>
          <p:cNvSpPr txBox="1"/>
          <p:nvPr/>
        </p:nvSpPr>
        <p:spPr>
          <a:xfrm>
            <a:off x="5371300" y="595167"/>
            <a:ext cx="6676500" cy="4119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BF7F7A"/>
                </a:solidFill>
                <a:latin typeface="Roboto Mono"/>
                <a:ea typeface="Roboto Mono"/>
                <a:cs typeface="Roboto Mono"/>
                <a:sym typeface="Roboto Mono"/>
              </a:rPr>
              <a:t>ParentComponent</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r>
              <a:rPr lang="en-US" sz="1700">
                <a:solidFill>
                  <a:srgbClr val="9E9E9E"/>
                </a:solidFill>
                <a:latin typeface="Roboto Mono"/>
                <a:ea typeface="Roboto Mono"/>
                <a:cs typeface="Roboto Mono"/>
                <a:sym typeface="Roboto Mono"/>
              </a:rPr>
              <a:t>&lt;</a:t>
            </a:r>
            <a:r>
              <a:rPr lang="en-US" sz="1700">
                <a:solidFill>
                  <a:srgbClr val="7A9C80"/>
                </a:solidFill>
                <a:latin typeface="Roboto Mono"/>
                <a:ea typeface="Roboto Mono"/>
                <a:cs typeface="Roboto Mono"/>
                <a:sym typeface="Roboto Mono"/>
              </a:rPr>
              <a:t>ChildComponent</a:t>
            </a: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prop</a:t>
            </a:r>
            <a:r>
              <a:rPr lang="en-US" sz="1700">
                <a:solidFill>
                  <a:srgbClr val="EEECEA"/>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a:t>
            </a:r>
            <a:r>
              <a:rPr lang="en-US" sz="1700">
                <a:solidFill>
                  <a:srgbClr val="FFFFFF"/>
                </a:solidFill>
                <a:latin typeface="Roboto Mono"/>
                <a:ea typeface="Roboto Mono"/>
                <a:cs typeface="Roboto Mono"/>
                <a:sym typeface="Roboto Mono"/>
              </a:rPr>
              <a:t>"something"</a:t>
            </a:r>
            <a:r>
              <a:rPr lang="en-US" sz="1700">
                <a:solidFill>
                  <a:srgbClr val="EEECEA"/>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 /&gt;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7A9C80"/>
                </a:solidFill>
                <a:latin typeface="Roboto Mono"/>
                <a:ea typeface="Roboto Mono"/>
                <a:cs typeface="Roboto Mono"/>
                <a:sym typeface="Roboto Mono"/>
              </a:rPr>
              <a:t>ChildComponent</a:t>
            </a:r>
            <a:r>
              <a:rPr lang="en-US" sz="1700">
                <a:solidFill>
                  <a:srgbClr val="EEECEA"/>
                </a:solidFill>
                <a:latin typeface="Roboto Mono"/>
                <a:ea typeface="Roboto Mono"/>
                <a:cs typeface="Roboto Mono"/>
                <a:sym typeface="Roboto Mono"/>
              </a:rPr>
              <a:t>(</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prop</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228" name="Google Shape;3228;p392"/>
          <p:cNvSpPr/>
          <p:nvPr/>
        </p:nvSpPr>
        <p:spPr>
          <a:xfrm>
            <a:off x="4753967" y="10233"/>
            <a:ext cx="74379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29" name="Google Shape;3229;p392"/>
          <p:cNvSpPr txBox="1"/>
          <p:nvPr/>
        </p:nvSpPr>
        <p:spPr>
          <a:xfrm>
            <a:off x="4856733" y="595167"/>
            <a:ext cx="514500" cy="4419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14</a:t>
            </a:r>
            <a:endParaRPr sz="1700">
              <a:solidFill>
                <a:srgbClr val="515353"/>
              </a:solidFill>
              <a:latin typeface="Roboto Mono"/>
              <a:ea typeface="Roboto Mono"/>
              <a:cs typeface="Roboto Mono"/>
              <a:sym typeface="Roboto Mono"/>
            </a:endParaRPr>
          </a:p>
        </p:txBody>
      </p:sp>
      <p:sp>
        <p:nvSpPr>
          <p:cNvPr id="3230" name="Google Shape;3230;p392"/>
          <p:cNvSpPr/>
          <p:nvPr/>
        </p:nvSpPr>
        <p:spPr>
          <a:xfrm>
            <a:off x="47539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31" name="Google Shape;3231;p392"/>
          <p:cNvSpPr/>
          <p:nvPr/>
        </p:nvSpPr>
        <p:spPr>
          <a:xfrm>
            <a:off x="200" y="301133"/>
            <a:ext cx="48564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232" name="Google Shape;3232;p392"/>
          <p:cNvSpPr txBox="1"/>
          <p:nvPr>
            <p:ph idx="4294967295" type="title"/>
          </p:nvPr>
        </p:nvSpPr>
        <p:spPr>
          <a:xfrm>
            <a:off x="288333" y="473933"/>
            <a:ext cx="40809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What is a Prop?</a:t>
            </a:r>
            <a:endParaRPr/>
          </a:p>
        </p:txBody>
      </p:sp>
      <p:sp>
        <p:nvSpPr>
          <p:cNvPr id="3233" name="Google Shape;3233;p392"/>
          <p:cNvSpPr txBox="1"/>
          <p:nvPr/>
        </p:nvSpPr>
        <p:spPr>
          <a:xfrm>
            <a:off x="9468517" y="3228567"/>
            <a:ext cx="2301300" cy="906600"/>
          </a:xfrm>
          <a:prstGeom prst="rect">
            <a:avLst/>
          </a:prstGeom>
          <a:noFill/>
          <a:ln cap="flat" cmpd="sng" w="19050">
            <a:solidFill>
              <a:srgbClr val="9C7FA5"/>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300">
                <a:solidFill>
                  <a:schemeClr val="lt1"/>
                </a:solidFill>
                <a:latin typeface="Roboto Mono"/>
                <a:ea typeface="Roboto Mono"/>
                <a:cs typeface="Roboto Mono"/>
                <a:sym typeface="Roboto Mono"/>
              </a:rPr>
              <a:t>{</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prop</a:t>
            </a:r>
            <a:r>
              <a:rPr lang="en-US" sz="1300">
                <a:solidFill>
                  <a:schemeClr val="lt1"/>
                </a:solidFill>
                <a:latin typeface="Roboto Mono"/>
                <a:ea typeface="Roboto Mono"/>
                <a:cs typeface="Roboto Mono"/>
                <a:sym typeface="Roboto Mono"/>
              </a:rPr>
              <a:t>: "something"</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p:txBody>
      </p:sp>
      <p:cxnSp>
        <p:nvCxnSpPr>
          <p:cNvPr id="3234" name="Google Shape;3234;p392"/>
          <p:cNvCxnSpPr>
            <a:stCxn id="3233" idx="1"/>
          </p:cNvCxnSpPr>
          <p:nvPr/>
        </p:nvCxnSpPr>
        <p:spPr>
          <a:xfrm rot="10800000">
            <a:off x="8987317" y="2913567"/>
            <a:ext cx="481200" cy="768300"/>
          </a:xfrm>
          <a:prstGeom prst="curvedConnector2">
            <a:avLst/>
          </a:prstGeom>
          <a:noFill/>
          <a:ln cap="flat" cmpd="sng" w="19050">
            <a:solidFill>
              <a:srgbClr val="9C7FA5"/>
            </a:solidFill>
            <a:prstDash val="solid"/>
            <a:round/>
            <a:headEnd len="med" w="med" type="none"/>
            <a:tailEnd len="med" w="med" type="triangle"/>
          </a:ln>
        </p:spPr>
      </p:cxnSp>
      <p:cxnSp>
        <p:nvCxnSpPr>
          <p:cNvPr id="3235" name="Google Shape;3235;p392"/>
          <p:cNvCxnSpPr>
            <a:stCxn id="3236" idx="2"/>
            <a:endCxn id="3237" idx="0"/>
          </p:cNvCxnSpPr>
          <p:nvPr/>
        </p:nvCxnSpPr>
        <p:spPr>
          <a:xfrm>
            <a:off x="2231067" y="3568067"/>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36" name="Google Shape;3236;p392"/>
          <p:cNvSpPr/>
          <p:nvPr/>
        </p:nvSpPr>
        <p:spPr>
          <a:xfrm>
            <a:off x="678117" y="2475167"/>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ParentComponent</a:t>
            </a:r>
            <a:endParaRPr sz="2500">
              <a:solidFill>
                <a:srgbClr val="515353"/>
              </a:solidFill>
              <a:latin typeface="Cabin"/>
              <a:ea typeface="Cabin"/>
              <a:cs typeface="Cabin"/>
              <a:sym typeface="Cabin"/>
            </a:endParaRPr>
          </a:p>
        </p:txBody>
      </p:sp>
      <p:sp>
        <p:nvSpPr>
          <p:cNvPr id="3237" name="Google Shape;3237;p392"/>
          <p:cNvSpPr/>
          <p:nvPr/>
        </p:nvSpPr>
        <p:spPr>
          <a:xfrm>
            <a:off x="678149" y="4377833"/>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ChildComponent</a:t>
            </a:r>
            <a:endParaRPr sz="2500">
              <a:solidFill>
                <a:srgbClr val="515353"/>
              </a:solidFill>
              <a:latin typeface="Cabin"/>
              <a:ea typeface="Cabin"/>
              <a:cs typeface="Cabin"/>
              <a:sym typeface="Cabin"/>
            </a:endParaRPr>
          </a:p>
        </p:txBody>
      </p:sp>
      <p:sp>
        <p:nvSpPr>
          <p:cNvPr id="3238" name="Google Shape;3238;p392"/>
          <p:cNvSpPr/>
          <p:nvPr/>
        </p:nvSpPr>
        <p:spPr>
          <a:xfrm>
            <a:off x="1602533" y="4095067"/>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prop</a:t>
            </a:r>
            <a:endParaRPr sz="1700">
              <a:solidFill>
                <a:srgbClr val="EEECEA"/>
              </a:solidFill>
              <a:latin typeface="Cabin"/>
              <a:ea typeface="Cabin"/>
              <a:cs typeface="Cabin"/>
              <a:sym typeface="Cabi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2" name="Shape 3242"/>
        <p:cNvGrpSpPr/>
        <p:nvPr/>
      </p:nvGrpSpPr>
      <p:grpSpPr>
        <a:xfrm>
          <a:off x="0" y="0"/>
          <a:ext cx="0" cy="0"/>
          <a:chOff x="0" y="0"/>
          <a:chExt cx="0" cy="0"/>
        </a:xfrm>
      </p:grpSpPr>
      <p:cxnSp>
        <p:nvCxnSpPr>
          <p:cNvPr id="3243" name="Google Shape;3243;p393"/>
          <p:cNvCxnSpPr>
            <a:stCxn id="3244" idx="2"/>
            <a:endCxn id="3245" idx="0"/>
          </p:cNvCxnSpPr>
          <p:nvPr/>
        </p:nvCxnSpPr>
        <p:spPr>
          <a:xfrm>
            <a:off x="2231067" y="3568000"/>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44" name="Google Shape;3244;p393"/>
          <p:cNvSpPr/>
          <p:nvPr/>
        </p:nvSpPr>
        <p:spPr>
          <a:xfrm>
            <a:off x="678117" y="2475100"/>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BuyAlert</a:t>
            </a:r>
            <a:endParaRPr sz="2500">
              <a:solidFill>
                <a:srgbClr val="515353"/>
              </a:solidFill>
              <a:latin typeface="Cabin"/>
              <a:ea typeface="Cabin"/>
              <a:cs typeface="Cabin"/>
              <a:sym typeface="Cabin"/>
            </a:endParaRPr>
          </a:p>
        </p:txBody>
      </p:sp>
      <p:sp>
        <p:nvSpPr>
          <p:cNvPr id="3245" name="Google Shape;3245;p393"/>
          <p:cNvSpPr/>
          <p:nvPr/>
        </p:nvSpPr>
        <p:spPr>
          <a:xfrm>
            <a:off x="678149" y="4377767"/>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Button</a:t>
            </a:r>
            <a:endParaRPr sz="2500">
              <a:solidFill>
                <a:srgbClr val="515353"/>
              </a:solidFill>
              <a:latin typeface="Cabin"/>
              <a:ea typeface="Cabin"/>
              <a:cs typeface="Cabin"/>
              <a:sym typeface="Cabin"/>
            </a:endParaRPr>
          </a:p>
        </p:txBody>
      </p:sp>
      <p:sp>
        <p:nvSpPr>
          <p:cNvPr id="3246" name="Google Shape;3246;p393"/>
          <p:cNvSpPr/>
          <p:nvPr/>
        </p:nvSpPr>
        <p:spPr>
          <a:xfrm>
            <a:off x="1602533" y="40950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text</a:t>
            </a:r>
            <a:endParaRPr sz="1700">
              <a:solidFill>
                <a:srgbClr val="EEECEA"/>
              </a:solidFill>
              <a:latin typeface="Cabin"/>
              <a:ea typeface="Cabin"/>
              <a:cs typeface="Cabin"/>
              <a:sym typeface="Cabin"/>
            </a:endParaRPr>
          </a:p>
        </p:txBody>
      </p:sp>
      <p:sp>
        <p:nvSpPr>
          <p:cNvPr id="3247" name="Google Shape;3247;p393"/>
          <p:cNvSpPr/>
          <p:nvPr/>
        </p:nvSpPr>
        <p:spPr>
          <a:xfrm>
            <a:off x="4733500" y="0"/>
            <a:ext cx="74583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8" name="Google Shape;3248;p393"/>
          <p:cNvSpPr txBox="1"/>
          <p:nvPr/>
        </p:nvSpPr>
        <p:spPr>
          <a:xfrm>
            <a:off x="5371300" y="595167"/>
            <a:ext cx="6124800" cy="5021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BF7F7A"/>
                </a:solidFill>
                <a:latin typeface="Roboto Mono"/>
                <a:ea typeface="Roboto Mono"/>
                <a:cs typeface="Roboto Mono"/>
                <a:sym typeface="Roboto Mono"/>
              </a:rPr>
              <a:t>BuyAlert</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 className='border p-3 bg-white'&gt;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&lt;p&gt;Sale! Buy now!&lt;/p&gt;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a:t>
            </a:r>
            <a:r>
              <a:rPr lang="en-US" sz="1700">
                <a:solidFill>
                  <a:srgbClr val="7A9C80"/>
                </a:solidFill>
                <a:latin typeface="Roboto Mono"/>
                <a:ea typeface="Roboto Mono"/>
                <a:cs typeface="Roboto Mono"/>
                <a:sym typeface="Roboto Mono"/>
              </a:rPr>
              <a:t>Button</a:t>
            </a: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text</a:t>
            </a:r>
            <a:r>
              <a:rPr lang="en-US" sz="1700">
                <a:solidFill>
                  <a:srgbClr val="EEECEA"/>
                </a:solidFill>
                <a:latin typeface="Roboto Mono"/>
                <a:ea typeface="Roboto Mono"/>
                <a:cs typeface="Roboto Mono"/>
                <a:sym typeface="Roboto Mono"/>
              </a:rPr>
              <a:t>=</a:t>
            </a:r>
            <a:r>
              <a:rPr lang="en-US" sz="1700">
                <a:solidFill>
                  <a:srgbClr val="FFFFFF"/>
                </a:solidFill>
                <a:latin typeface="Roboto Mono"/>
                <a:ea typeface="Roboto Mono"/>
                <a:cs typeface="Roboto Mono"/>
                <a:sym typeface="Roboto Mono"/>
              </a:rPr>
              <a:t>"Buy for $7"</a:t>
            </a:r>
            <a:r>
              <a:rPr lang="en-US" sz="1700">
                <a:solidFill>
                  <a:srgbClr val="EEECEA"/>
                </a:solidFill>
                <a:latin typeface="Roboto Mono"/>
                <a:ea typeface="Roboto Mono"/>
                <a:cs typeface="Roboto Mono"/>
                <a:sym typeface="Roboto Mono"/>
              </a:rPr>
              <a:t>/&gt;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&lt;/div&gt;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7A9C80"/>
                </a:solidFill>
                <a:latin typeface="Roboto Mono"/>
                <a:ea typeface="Roboto Mono"/>
                <a:cs typeface="Roboto Mono"/>
                <a:sym typeface="Roboto Mono"/>
              </a:rPr>
              <a:t>Button</a:t>
            </a:r>
            <a:r>
              <a:rPr lang="en-US" sz="1700">
                <a:solidFill>
                  <a:srgbClr val="EEECEA"/>
                </a:solidFill>
                <a:latin typeface="Roboto Mono"/>
                <a:ea typeface="Roboto Mono"/>
                <a:cs typeface="Roboto Mono"/>
                <a:sym typeface="Roboto Mono"/>
              </a:rPr>
              <a:t>(</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&lt;button className='btn btn-primary'&gt;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text</a:t>
            </a: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&lt;/button&gt;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249" name="Google Shape;3249;p393"/>
          <p:cNvSpPr/>
          <p:nvPr/>
        </p:nvSpPr>
        <p:spPr>
          <a:xfrm>
            <a:off x="4753967" y="10233"/>
            <a:ext cx="74379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50" name="Google Shape;3250;p393"/>
          <p:cNvSpPr txBox="1"/>
          <p:nvPr/>
        </p:nvSpPr>
        <p:spPr>
          <a:xfrm>
            <a:off x="4856733" y="595167"/>
            <a:ext cx="514500" cy="532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17</a:t>
            </a:r>
            <a:endParaRPr sz="1700">
              <a:solidFill>
                <a:srgbClr val="515353"/>
              </a:solidFill>
              <a:latin typeface="Roboto Mono"/>
              <a:ea typeface="Roboto Mono"/>
              <a:cs typeface="Roboto Mono"/>
              <a:sym typeface="Roboto Mono"/>
            </a:endParaRPr>
          </a:p>
        </p:txBody>
      </p:sp>
      <p:sp>
        <p:nvSpPr>
          <p:cNvPr id="3251" name="Google Shape;3251;p393"/>
          <p:cNvSpPr/>
          <p:nvPr/>
        </p:nvSpPr>
        <p:spPr>
          <a:xfrm>
            <a:off x="47539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52" name="Google Shape;3252;p393"/>
          <p:cNvSpPr/>
          <p:nvPr/>
        </p:nvSpPr>
        <p:spPr>
          <a:xfrm>
            <a:off x="200" y="301133"/>
            <a:ext cx="48564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253" name="Google Shape;3253;p393"/>
          <p:cNvSpPr txBox="1"/>
          <p:nvPr>
            <p:ph idx="4294967295" type="title"/>
          </p:nvPr>
        </p:nvSpPr>
        <p:spPr>
          <a:xfrm>
            <a:off x="288333" y="473933"/>
            <a:ext cx="43485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One Prop</a:t>
            </a:r>
            <a:endParaRPr/>
          </a:p>
        </p:txBody>
      </p:sp>
      <p:sp>
        <p:nvSpPr>
          <p:cNvPr id="3254" name="Google Shape;3254;p393"/>
          <p:cNvSpPr txBox="1"/>
          <p:nvPr/>
        </p:nvSpPr>
        <p:spPr>
          <a:xfrm>
            <a:off x="9257117" y="2607000"/>
            <a:ext cx="2301300" cy="906600"/>
          </a:xfrm>
          <a:prstGeom prst="rect">
            <a:avLst/>
          </a:prstGeom>
          <a:noFill/>
          <a:ln cap="flat" cmpd="sng" w="19050">
            <a:solidFill>
              <a:srgbClr val="9C7FA5"/>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300">
                <a:solidFill>
                  <a:schemeClr val="lt1"/>
                </a:solidFill>
                <a:latin typeface="Roboto Mono"/>
                <a:ea typeface="Roboto Mono"/>
                <a:cs typeface="Roboto Mono"/>
                <a:sym typeface="Roboto Mono"/>
              </a:rPr>
              <a:t>{</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text</a:t>
            </a:r>
            <a:r>
              <a:rPr lang="en-US" sz="1300">
                <a:solidFill>
                  <a:schemeClr val="lt1"/>
                </a:solidFill>
                <a:latin typeface="Roboto Mono"/>
                <a:ea typeface="Roboto Mono"/>
                <a:cs typeface="Roboto Mono"/>
                <a:sym typeface="Roboto Mono"/>
              </a:rPr>
              <a:t>: "Buy for $7"</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p:txBody>
      </p:sp>
      <p:cxnSp>
        <p:nvCxnSpPr>
          <p:cNvPr id="3255" name="Google Shape;3255;p393"/>
          <p:cNvCxnSpPr>
            <a:endCxn id="3256" idx="0"/>
          </p:cNvCxnSpPr>
          <p:nvPr/>
        </p:nvCxnSpPr>
        <p:spPr>
          <a:xfrm flipH="1">
            <a:off x="7936250" y="2820600"/>
            <a:ext cx="1327500" cy="608400"/>
          </a:xfrm>
          <a:prstGeom prst="curvedConnector2">
            <a:avLst/>
          </a:prstGeom>
          <a:noFill/>
          <a:ln cap="flat" cmpd="sng" w="19050">
            <a:solidFill>
              <a:srgbClr val="9C7FA5"/>
            </a:solidFill>
            <a:prstDash val="solid"/>
            <a:round/>
            <a:headEnd len="med" w="med" type="none"/>
            <a:tailEnd len="med" w="med" type="triangle"/>
          </a:ln>
        </p:spPr>
      </p:cxnSp>
      <p:sp>
        <p:nvSpPr>
          <p:cNvPr id="3256" name="Google Shape;3256;p393"/>
          <p:cNvSpPr/>
          <p:nvPr/>
        </p:nvSpPr>
        <p:spPr>
          <a:xfrm>
            <a:off x="7597700" y="3429000"/>
            <a:ext cx="677100" cy="306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85" name="Shape 2385"/>
        <p:cNvGrpSpPr/>
        <p:nvPr/>
      </p:nvGrpSpPr>
      <p:grpSpPr>
        <a:xfrm>
          <a:off x="0" y="0"/>
          <a:ext cx="0" cy="0"/>
          <a:chOff x="0" y="0"/>
          <a:chExt cx="0" cy="0"/>
        </a:xfrm>
      </p:grpSpPr>
      <p:sp>
        <p:nvSpPr>
          <p:cNvPr id="2386" name="Google Shape;2386;p340"/>
          <p:cNvSpPr/>
          <p:nvPr/>
        </p:nvSpPr>
        <p:spPr>
          <a:xfrm>
            <a:off x="3459034" y="607341"/>
            <a:ext cx="5741171" cy="1324445"/>
          </a:xfrm>
          <a:prstGeom prst="rect">
            <a:avLst/>
          </a:prstGeom>
          <a:noFill/>
          <a:ln>
            <a:noFill/>
          </a:ln>
        </p:spPr>
        <p:txBody>
          <a:bodyPr anchorCtr="0" anchor="ctr" bIns="54400" lIns="108825" spcFirstLastPara="1" rIns="108825" wrap="square" tIns="54400">
            <a:noAutofit/>
          </a:bodyPr>
          <a:lstStyle/>
          <a:p>
            <a:pPr indent="0" lvl="0" marL="0" marR="0" rtl="0" algn="ctr">
              <a:lnSpc>
                <a:spcPct val="90000"/>
              </a:lnSpc>
              <a:spcBef>
                <a:spcPts val="0"/>
              </a:spcBef>
              <a:spcAft>
                <a:spcPts val="0"/>
              </a:spcAft>
              <a:buNone/>
            </a:pPr>
            <a:r>
              <a:rPr b="1" lang="en-US" sz="4838">
                <a:solidFill>
                  <a:srgbClr val="444447"/>
                </a:solidFill>
                <a:latin typeface="Inter"/>
                <a:ea typeface="Inter"/>
                <a:cs typeface="Inter"/>
                <a:sym typeface="Inter"/>
              </a:rPr>
              <a:t>Overview</a:t>
            </a:r>
            <a:endParaRPr b="1" sz="3870">
              <a:solidFill>
                <a:srgbClr val="737782"/>
              </a:solidFill>
              <a:latin typeface="Inter"/>
              <a:ea typeface="Inter"/>
              <a:cs typeface="Inter"/>
              <a:sym typeface="Inter"/>
            </a:endParaRPr>
          </a:p>
        </p:txBody>
      </p:sp>
      <p:sp>
        <p:nvSpPr>
          <p:cNvPr id="2387" name="Google Shape;2387;p340"/>
          <p:cNvSpPr/>
          <p:nvPr/>
        </p:nvSpPr>
        <p:spPr>
          <a:xfrm>
            <a:off x="525203" y="1465705"/>
            <a:ext cx="10810643" cy="932162"/>
          </a:xfrm>
          <a:prstGeom prst="rect">
            <a:avLst/>
          </a:prstGeom>
          <a:noFill/>
          <a:ln>
            <a:noFill/>
          </a:ln>
        </p:spPr>
        <p:txBody>
          <a:bodyPr anchorCtr="0" anchor="t" bIns="73575" lIns="147575" spcFirstLastPara="1" rIns="147575" wrap="square" tIns="73575">
            <a:noAutofit/>
          </a:bodyPr>
          <a:lstStyle/>
          <a:p>
            <a:pPr indent="-367726" lvl="0" marL="552938" marR="0" rtl="0" algn="l">
              <a:lnSpc>
                <a:spcPct val="90000"/>
              </a:lnSpc>
              <a:spcBef>
                <a:spcPts val="0"/>
              </a:spcBef>
              <a:spcAft>
                <a:spcPts val="0"/>
              </a:spcAft>
              <a:buClr>
                <a:srgbClr val="000000"/>
              </a:buClr>
              <a:buSzPts val="2903"/>
              <a:buFont typeface="Arial"/>
              <a:buNone/>
            </a:pPr>
            <a:r>
              <a:t/>
            </a:r>
            <a:endParaRPr sz="2903">
              <a:solidFill>
                <a:schemeClr val="dk1"/>
              </a:solidFill>
              <a:latin typeface="Arial"/>
              <a:ea typeface="Arial"/>
              <a:cs typeface="Arial"/>
              <a:sym typeface="Arial"/>
            </a:endParaRPr>
          </a:p>
        </p:txBody>
      </p:sp>
      <p:pic>
        <p:nvPicPr>
          <p:cNvPr descr="Logo, icon&#10;&#10;Description automatically generated" id="2388" name="Google Shape;2388;p340"/>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graphicFrame>
        <p:nvGraphicFramePr>
          <p:cNvPr id="2389" name="Google Shape;2389;p340"/>
          <p:cNvGraphicFramePr/>
          <p:nvPr/>
        </p:nvGraphicFramePr>
        <p:xfrm>
          <a:off x="856154" y="2162512"/>
          <a:ext cx="3000000" cy="3000000"/>
        </p:xfrm>
        <a:graphic>
          <a:graphicData uri="http://schemas.openxmlformats.org/drawingml/2006/table">
            <a:tbl>
              <a:tblPr bandRow="1">
                <a:noFill/>
                <a:tableStyleId>{4723AA8B-66EC-4F63-87A7-A6C5053780FA}</a:tableStyleId>
              </a:tblPr>
              <a:tblGrid>
                <a:gridCol w="5775750"/>
                <a:gridCol w="4703925"/>
              </a:tblGrid>
              <a:tr h="465175">
                <a:tc>
                  <a:txBody>
                    <a:bodyPr/>
                    <a:lstStyle/>
                    <a:p>
                      <a:pPr indent="0" lvl="0" marL="0" marR="0" rtl="0" algn="l">
                        <a:lnSpc>
                          <a:spcPct val="100000"/>
                        </a:lnSpc>
                        <a:spcBef>
                          <a:spcPts val="0"/>
                        </a:spcBef>
                        <a:spcAft>
                          <a:spcPts val="0"/>
                        </a:spcAft>
                        <a:buClr>
                          <a:schemeClr val="dk1"/>
                        </a:buClr>
                        <a:buSzPts val="2400"/>
                        <a:buFont typeface="Inter Medium"/>
                        <a:buNone/>
                      </a:pPr>
                      <a:r>
                        <a:rPr lang="en-US" sz="2400" u="none" cap="none" strike="noStrike">
                          <a:latin typeface="Inter Medium"/>
                          <a:ea typeface="Inter Medium"/>
                          <a:cs typeface="Inter Medium"/>
                          <a:sym typeface="Inter Medium"/>
                        </a:rPr>
                        <a:t>React course overview</a:t>
                      </a:r>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JSX</a:t>
                      </a:r>
                      <a:endParaRPr/>
                    </a:p>
                  </a:txBody>
                  <a:tcPr marT="55300" marB="55300" marR="110600" marL="110600"/>
                </a:tc>
              </a:tr>
              <a:tr h="438425">
                <a:tc>
                  <a:txBody>
                    <a:bodyPr/>
                    <a:lstStyle/>
                    <a:p>
                      <a:pPr indent="0" lvl="0" marL="0" marR="0" rtl="0" algn="l">
                        <a:lnSpc>
                          <a:spcPct val="100000"/>
                        </a:lnSpc>
                        <a:spcBef>
                          <a:spcPts val="0"/>
                        </a:spcBef>
                        <a:spcAft>
                          <a:spcPts val="0"/>
                        </a:spcAft>
                        <a:buClr>
                          <a:schemeClr val="dk1"/>
                        </a:buClr>
                        <a:buSzPts val="2400"/>
                        <a:buFont typeface="Inter Medium"/>
                        <a:buNone/>
                      </a:pPr>
                      <a:r>
                        <a:rPr b="0" i="0" lang="en-US" sz="2400" u="none" cap="none" strike="noStrike">
                          <a:latin typeface="Inter Medium"/>
                          <a:ea typeface="Inter Medium"/>
                          <a:cs typeface="Inter Medium"/>
                          <a:sym typeface="Inter Medium"/>
                        </a:rPr>
                        <a:t>React course tips</a:t>
                      </a:r>
                      <a:endParaRPr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create-react-app</a:t>
                      </a:r>
                      <a:endParaRPr/>
                    </a:p>
                  </a:txBody>
                  <a:tcPr marT="55300" marB="55300" marR="110600" marL="110600"/>
                </a:tc>
              </a:tr>
              <a:tr h="438425">
                <a:tc>
                  <a:txBody>
                    <a:bodyPr/>
                    <a:lstStyle/>
                    <a:p>
                      <a:pPr indent="0" lvl="0" marL="0" marR="0" rtl="0" algn="l">
                        <a:lnSpc>
                          <a:spcPct val="100000"/>
                        </a:lnSpc>
                        <a:spcBef>
                          <a:spcPts val="0"/>
                        </a:spcBef>
                        <a:spcAft>
                          <a:spcPts val="0"/>
                        </a:spcAft>
                        <a:buClr>
                          <a:schemeClr val="dk1"/>
                        </a:buClr>
                        <a:buSzPts val="2400"/>
                        <a:buFont typeface="Inter Medium"/>
                        <a:buNone/>
                      </a:pPr>
                      <a:r>
                        <a:rPr b="0" i="0" lang="en-US" sz="2400" u="none" cap="none" strike="noStrike">
                          <a:latin typeface="Inter Medium"/>
                          <a:ea typeface="Inter Medium"/>
                          <a:cs typeface="Inter Medium"/>
                          <a:sym typeface="Inter Medium"/>
                        </a:rPr>
                        <a:t>Callbacks &amp; higher-order functions</a:t>
                      </a:r>
                      <a:endParaRPr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React components</a:t>
                      </a:r>
                      <a:endParaRPr/>
                    </a:p>
                  </a:txBody>
                  <a:tcPr marT="55300" marB="55300" marR="110600" marL="110600"/>
                </a:tc>
              </a:tr>
              <a:tr h="438425">
                <a:tc>
                  <a:txBody>
                    <a:bodyPr/>
                    <a:lstStyle/>
                    <a:p>
                      <a:pPr indent="0" lvl="0" marL="0" marR="0" rtl="0" algn="l">
                        <a:lnSpc>
                          <a:spcPct val="100000"/>
                        </a:lnSpc>
                        <a:spcBef>
                          <a:spcPts val="0"/>
                        </a:spcBef>
                        <a:spcAft>
                          <a:spcPts val="0"/>
                        </a:spcAft>
                        <a:buClr>
                          <a:srgbClr val="000000"/>
                        </a:buClr>
                        <a:buSzPts val="2400"/>
                        <a:buFont typeface="Inter Medium"/>
                        <a:buNone/>
                      </a:pPr>
                      <a:r>
                        <a:rPr b="0" i="0" lang="en-US" sz="2400" u="none" cap="none" strike="noStrike">
                          <a:solidFill>
                            <a:srgbClr val="000000"/>
                          </a:solidFill>
                          <a:latin typeface="Inter Medium"/>
                          <a:ea typeface="Inter Medium"/>
                          <a:cs typeface="Inter Medium"/>
                          <a:sym typeface="Inter Medium"/>
                        </a:rPr>
                        <a:t>Array.map() method</a:t>
                      </a:r>
                      <a:endParaRPr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React components and JSX</a:t>
                      </a:r>
                      <a:endParaRPr/>
                    </a:p>
                  </a:txBody>
                  <a:tcPr marT="55300" marB="55300" marR="110600" marL="110600"/>
                </a:tc>
              </a:tr>
              <a:tr h="438425">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Arrays of objects</a:t>
                      </a:r>
                      <a:endParaRPr sz="2400" u="none" cap="none" strike="noStrike">
                        <a:latin typeface="Inter Medium"/>
                        <a:ea typeface="Inter Medium"/>
                        <a:cs typeface="Inter Medium"/>
                        <a:sym typeface="Inter Medium"/>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React components and props</a:t>
                      </a:r>
                      <a:endParaRPr/>
                    </a:p>
                  </a:txBody>
                  <a:tcPr marT="55300" marB="55300" marR="110600" marL="110600"/>
                </a:tc>
              </a:tr>
              <a:tr h="429450">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The DOM</a:t>
                      </a:r>
                      <a:endParaRPr/>
                    </a:p>
                  </a:txBody>
                  <a:tcPr marT="55300" marB="55300" marR="110600" marL="110600"/>
                </a:tc>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I Heart React</a:t>
                      </a:r>
                      <a:endParaRPr/>
                    </a:p>
                  </a:txBody>
                  <a:tcPr marT="55300" marB="55300" marR="110600" marL="110600"/>
                </a:tc>
              </a:tr>
              <a:tr h="456925">
                <a:tc>
                  <a:txBody>
                    <a:bodyPr/>
                    <a:lstStyle/>
                    <a:p>
                      <a:pPr indent="0" lvl="0" marL="0" marR="0" rtl="0" algn="l">
                        <a:lnSpc>
                          <a:spcPct val="100000"/>
                        </a:lnSpc>
                        <a:spcBef>
                          <a:spcPts val="0"/>
                        </a:spcBef>
                        <a:spcAft>
                          <a:spcPts val="0"/>
                        </a:spcAft>
                        <a:buClr>
                          <a:srgbClr val="000000"/>
                        </a:buClr>
                        <a:buSzPts val="2400"/>
                        <a:buFont typeface="Inter Medium"/>
                        <a:buNone/>
                      </a:pPr>
                      <a:r>
                        <a:rPr b="0" lang="en-US" sz="2400" u="none" cap="none" strike="noStrike">
                          <a:solidFill>
                            <a:srgbClr val="000000"/>
                          </a:solidFill>
                          <a:latin typeface="Inter Medium"/>
                          <a:ea typeface="Inter Medium"/>
                          <a:cs typeface="Inter Medium"/>
                          <a:sym typeface="Inter Medium"/>
                        </a:rPr>
                        <a:t>React is declarative</a:t>
                      </a:r>
                      <a:endParaRPr/>
                    </a:p>
                  </a:txBody>
                  <a:tcPr marT="55300" marB="55300" marR="110600" marL="110600"/>
                </a:tc>
                <a:tc>
                  <a:txBody>
                    <a:bodyPr/>
                    <a:lstStyle/>
                    <a:p>
                      <a:pPr indent="0" lvl="0" marL="0" marR="0" rtl="0" algn="l">
                        <a:lnSpc>
                          <a:spcPct val="100000"/>
                        </a:lnSpc>
                        <a:spcBef>
                          <a:spcPts val="0"/>
                        </a:spcBef>
                        <a:spcAft>
                          <a:spcPts val="0"/>
                        </a:spcAft>
                        <a:buClr>
                          <a:schemeClr val="dk1"/>
                        </a:buClr>
                        <a:buSzPts val="2400"/>
                        <a:buFont typeface="Calibri"/>
                        <a:buNone/>
                      </a:pPr>
                      <a:r>
                        <a:t/>
                      </a:r>
                      <a:endParaRPr b="0" sz="2400" u="none" cap="none" strike="noStrike">
                        <a:solidFill>
                          <a:srgbClr val="000000"/>
                        </a:solidFill>
                        <a:latin typeface="Inter Medium"/>
                        <a:ea typeface="Inter Medium"/>
                        <a:cs typeface="Inter Medium"/>
                        <a:sym typeface="Inter Medium"/>
                      </a:endParaRPr>
                    </a:p>
                  </a:txBody>
                  <a:tcPr marT="55300" marB="55300" marR="110600" marL="11060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0" name="Shape 3260"/>
        <p:cNvGrpSpPr/>
        <p:nvPr/>
      </p:nvGrpSpPr>
      <p:grpSpPr>
        <a:xfrm>
          <a:off x="0" y="0"/>
          <a:ext cx="0" cy="0"/>
          <a:chOff x="0" y="0"/>
          <a:chExt cx="0" cy="0"/>
        </a:xfrm>
      </p:grpSpPr>
      <p:cxnSp>
        <p:nvCxnSpPr>
          <p:cNvPr id="3261" name="Google Shape;3261;p394"/>
          <p:cNvCxnSpPr>
            <a:stCxn id="3262" idx="2"/>
            <a:endCxn id="3263" idx="0"/>
          </p:cNvCxnSpPr>
          <p:nvPr/>
        </p:nvCxnSpPr>
        <p:spPr>
          <a:xfrm>
            <a:off x="2231067" y="3568000"/>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62" name="Google Shape;3262;p394"/>
          <p:cNvSpPr/>
          <p:nvPr/>
        </p:nvSpPr>
        <p:spPr>
          <a:xfrm>
            <a:off x="678117" y="2475100"/>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Menu</a:t>
            </a:r>
            <a:endParaRPr sz="2500">
              <a:solidFill>
                <a:srgbClr val="515353"/>
              </a:solidFill>
              <a:latin typeface="Cabin"/>
              <a:ea typeface="Cabin"/>
              <a:cs typeface="Cabin"/>
              <a:sym typeface="Cabin"/>
            </a:endParaRPr>
          </a:p>
        </p:txBody>
      </p:sp>
      <p:sp>
        <p:nvSpPr>
          <p:cNvPr id="3263" name="Google Shape;3263;p394"/>
          <p:cNvSpPr/>
          <p:nvPr/>
        </p:nvSpPr>
        <p:spPr>
          <a:xfrm>
            <a:off x="678149" y="4377767"/>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Option</a:t>
            </a:r>
            <a:endParaRPr sz="2500">
              <a:solidFill>
                <a:srgbClr val="515353"/>
              </a:solidFill>
              <a:latin typeface="Cabin"/>
              <a:ea typeface="Cabin"/>
              <a:cs typeface="Cabin"/>
              <a:sym typeface="Cabin"/>
            </a:endParaRPr>
          </a:p>
        </p:txBody>
      </p:sp>
      <p:sp>
        <p:nvSpPr>
          <p:cNvPr id="3264" name="Google Shape;3264;p394"/>
          <p:cNvSpPr/>
          <p:nvPr/>
        </p:nvSpPr>
        <p:spPr>
          <a:xfrm>
            <a:off x="824400" y="41121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title</a:t>
            </a:r>
            <a:endParaRPr sz="1700">
              <a:solidFill>
                <a:srgbClr val="EEECEA"/>
              </a:solidFill>
              <a:latin typeface="Cabin"/>
              <a:ea typeface="Cabin"/>
              <a:cs typeface="Cabin"/>
              <a:sym typeface="Cabin"/>
            </a:endParaRPr>
          </a:p>
        </p:txBody>
      </p:sp>
      <p:sp>
        <p:nvSpPr>
          <p:cNvPr id="3265" name="Google Shape;3265;p394"/>
          <p:cNvSpPr/>
          <p:nvPr/>
        </p:nvSpPr>
        <p:spPr>
          <a:xfrm>
            <a:off x="4733500" y="0"/>
            <a:ext cx="74583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6" name="Google Shape;3266;p394"/>
          <p:cNvSpPr txBox="1"/>
          <p:nvPr/>
        </p:nvSpPr>
        <p:spPr>
          <a:xfrm>
            <a:off x="5371300" y="595167"/>
            <a:ext cx="6124800" cy="5924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BF7F7A"/>
                </a:solidFill>
                <a:latin typeface="Roboto Mono"/>
                <a:ea typeface="Roboto Mono"/>
                <a:cs typeface="Roboto Mono"/>
                <a:sym typeface="Roboto Mono"/>
              </a:rPr>
              <a:t>Menu</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title</a:t>
            </a:r>
            <a:r>
              <a:rPr lang="en-US" sz="1700">
                <a:solidFill>
                  <a:srgbClr val="EEECEA"/>
                </a:solidFill>
                <a:latin typeface="Roboto Mono"/>
                <a:ea typeface="Roboto Mono"/>
                <a:cs typeface="Roboto Mono"/>
                <a:sym typeface="Roboto Mono"/>
              </a:rPr>
              <a:t>=</a:t>
            </a:r>
            <a:r>
              <a:rPr lang="en-US" sz="1700">
                <a:solidFill>
                  <a:srgbClr val="FFFFFF"/>
                </a:solidFill>
                <a:latin typeface="Roboto Mono"/>
                <a:ea typeface="Roboto Mono"/>
                <a:cs typeface="Roboto Mono"/>
                <a:sym typeface="Roboto Mono"/>
              </a:rPr>
              <a:t>"Spaghetti"</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chemeClr val="lt1"/>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price</a:t>
            </a:r>
            <a:r>
              <a:rPr lang="en-US" sz="1700">
                <a:solidFill>
                  <a:srgbClr val="EEECEA"/>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a:t>
            </a:r>
            <a:r>
              <a:rPr lang="en-US" sz="1700">
                <a:solidFill>
                  <a:srgbClr val="FFFFFF"/>
                </a:solidFill>
                <a:latin typeface="Roboto Mono"/>
                <a:ea typeface="Roboto Mono"/>
                <a:cs typeface="Roboto Mono"/>
                <a:sym typeface="Roboto Mono"/>
              </a:rPr>
              <a:t>9</a:t>
            </a:r>
            <a:r>
              <a:rPr lang="en-US" sz="1700">
                <a:solidFill>
                  <a:srgbClr val="EEECEA"/>
                </a:solidFill>
                <a:latin typeface="Roboto Mono"/>
                <a:ea typeface="Roboto Mono"/>
                <a:cs typeface="Roboto Mono"/>
                <a:sym typeface="Roboto Mono"/>
              </a:rPr>
              <a:t>}</a:t>
            </a:r>
            <a:endParaRPr sz="17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a:t>
            </a:r>
            <a:r>
              <a:rPr lang="en-US" sz="1700">
                <a:solidFill>
                  <a:srgbClr val="9C7FA5"/>
                </a:solidFill>
                <a:latin typeface="Roboto Mono"/>
                <a:ea typeface="Roboto Mono"/>
                <a:cs typeface="Roboto Mono"/>
                <a:sym typeface="Roboto Mono"/>
              </a:rPr>
              <a:t>props</a:t>
            </a:r>
            <a:r>
              <a:rPr lang="en-US" sz="1700">
                <a:solidFill>
                  <a:schemeClr val="lt1"/>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price</a:t>
            </a:r>
            <a:r>
              <a:rPr lang="en-US" sz="1700">
                <a:solidFill>
                  <a:srgbClr val="EEECEA"/>
                </a:solidFill>
                <a:latin typeface="Roboto Mono"/>
                <a:ea typeface="Roboto Mono"/>
                <a:cs typeface="Roboto Mono"/>
                <a:sym typeface="Roboto Mono"/>
              </a:rPr>
              <a:t> }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 </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title</a:t>
            </a: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&lt;/div&gt;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267" name="Google Shape;3267;p394"/>
          <p:cNvSpPr/>
          <p:nvPr/>
        </p:nvSpPr>
        <p:spPr>
          <a:xfrm>
            <a:off x="4753967" y="10233"/>
            <a:ext cx="74379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68" name="Google Shape;3268;p394"/>
          <p:cNvSpPr txBox="1"/>
          <p:nvPr/>
        </p:nvSpPr>
        <p:spPr>
          <a:xfrm>
            <a:off x="4856733" y="595167"/>
            <a:ext cx="514500" cy="6225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20</a:t>
            </a:r>
            <a:endParaRPr sz="1700">
              <a:solidFill>
                <a:srgbClr val="515353"/>
              </a:solidFill>
              <a:latin typeface="Roboto Mono"/>
              <a:ea typeface="Roboto Mono"/>
              <a:cs typeface="Roboto Mono"/>
              <a:sym typeface="Roboto Mono"/>
            </a:endParaRPr>
          </a:p>
        </p:txBody>
      </p:sp>
      <p:sp>
        <p:nvSpPr>
          <p:cNvPr id="3269" name="Google Shape;3269;p394"/>
          <p:cNvSpPr/>
          <p:nvPr/>
        </p:nvSpPr>
        <p:spPr>
          <a:xfrm>
            <a:off x="47539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70" name="Google Shape;3270;p394"/>
          <p:cNvSpPr/>
          <p:nvPr/>
        </p:nvSpPr>
        <p:spPr>
          <a:xfrm>
            <a:off x="200" y="301133"/>
            <a:ext cx="48564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271" name="Google Shape;3271;p394"/>
          <p:cNvSpPr txBox="1"/>
          <p:nvPr>
            <p:ph idx="4294967295" type="title"/>
          </p:nvPr>
        </p:nvSpPr>
        <p:spPr>
          <a:xfrm>
            <a:off x="288333" y="473933"/>
            <a:ext cx="40347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Multiple Props</a:t>
            </a:r>
            <a:endParaRPr/>
          </a:p>
        </p:txBody>
      </p:sp>
      <p:sp>
        <p:nvSpPr>
          <p:cNvPr id="3272" name="Google Shape;3272;p394"/>
          <p:cNvSpPr/>
          <p:nvPr/>
        </p:nvSpPr>
        <p:spPr>
          <a:xfrm>
            <a:off x="2380667" y="41121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price</a:t>
            </a:r>
            <a:endParaRPr sz="1700">
              <a:solidFill>
                <a:srgbClr val="EEECEA"/>
              </a:solidFill>
              <a:latin typeface="Cabin"/>
              <a:ea typeface="Cabin"/>
              <a:cs typeface="Cabin"/>
              <a:sym typeface="Cabin"/>
            </a:endParaRPr>
          </a:p>
        </p:txBody>
      </p:sp>
      <p:sp>
        <p:nvSpPr>
          <p:cNvPr id="3273" name="Google Shape;3273;p394"/>
          <p:cNvSpPr txBox="1"/>
          <p:nvPr/>
        </p:nvSpPr>
        <p:spPr>
          <a:xfrm>
            <a:off x="9109867" y="2543300"/>
            <a:ext cx="2439600" cy="1136700"/>
          </a:xfrm>
          <a:prstGeom prst="rect">
            <a:avLst/>
          </a:prstGeom>
          <a:noFill/>
          <a:ln cap="flat" cmpd="sng" w="19050">
            <a:solidFill>
              <a:srgbClr val="9C7FA5"/>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300">
                <a:solidFill>
                  <a:schemeClr val="lt1"/>
                </a:solidFill>
                <a:latin typeface="Roboto Mono"/>
                <a:ea typeface="Roboto Mono"/>
                <a:cs typeface="Roboto Mono"/>
                <a:sym typeface="Roboto Mono"/>
              </a:rPr>
              <a:t>{</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title</a:t>
            </a:r>
            <a:r>
              <a:rPr lang="en-US" sz="1300">
                <a:solidFill>
                  <a:schemeClr val="lt1"/>
                </a:solidFill>
                <a:latin typeface="Roboto Mono"/>
                <a:ea typeface="Roboto Mono"/>
                <a:cs typeface="Roboto Mono"/>
                <a:sym typeface="Roboto Mono"/>
              </a:rPr>
              <a:t>: "Spaghetti",</a:t>
            </a:r>
            <a:endParaRPr sz="13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price</a:t>
            </a:r>
            <a:r>
              <a:rPr lang="en-US" sz="1300">
                <a:solidFill>
                  <a:schemeClr val="lt1"/>
                </a:solidFill>
                <a:latin typeface="Roboto Mono"/>
                <a:ea typeface="Roboto Mono"/>
                <a:cs typeface="Roboto Mono"/>
                <a:sym typeface="Roboto Mono"/>
              </a:rPr>
              <a:t>: 9</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p:txBody>
      </p:sp>
      <p:cxnSp>
        <p:nvCxnSpPr>
          <p:cNvPr id="3274" name="Google Shape;3274;p394"/>
          <p:cNvCxnSpPr>
            <a:stCxn id="3273" idx="1"/>
            <a:endCxn id="3275" idx="0"/>
          </p:cNvCxnSpPr>
          <p:nvPr/>
        </p:nvCxnSpPr>
        <p:spPr>
          <a:xfrm flipH="1">
            <a:off x="7936267" y="3111650"/>
            <a:ext cx="1173600" cy="907200"/>
          </a:xfrm>
          <a:prstGeom prst="curvedConnector2">
            <a:avLst/>
          </a:prstGeom>
          <a:noFill/>
          <a:ln cap="flat" cmpd="sng" w="19050">
            <a:solidFill>
              <a:srgbClr val="9C7FA5"/>
            </a:solidFill>
            <a:prstDash val="solid"/>
            <a:round/>
            <a:headEnd len="med" w="med" type="none"/>
            <a:tailEnd len="med" w="med" type="triangle"/>
          </a:ln>
        </p:spPr>
      </p:cxnSp>
      <p:sp>
        <p:nvSpPr>
          <p:cNvPr id="3275" name="Google Shape;3275;p394"/>
          <p:cNvSpPr/>
          <p:nvPr/>
        </p:nvSpPr>
        <p:spPr>
          <a:xfrm>
            <a:off x="7597700" y="4018933"/>
            <a:ext cx="677100" cy="306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9" name="Shape 3279"/>
        <p:cNvGrpSpPr/>
        <p:nvPr/>
      </p:nvGrpSpPr>
      <p:grpSpPr>
        <a:xfrm>
          <a:off x="0" y="0"/>
          <a:ext cx="0" cy="0"/>
          <a:chOff x="0" y="0"/>
          <a:chExt cx="0" cy="0"/>
        </a:xfrm>
      </p:grpSpPr>
      <p:cxnSp>
        <p:nvCxnSpPr>
          <p:cNvPr id="3280" name="Google Shape;3280;p395"/>
          <p:cNvCxnSpPr>
            <a:stCxn id="3281" idx="2"/>
            <a:endCxn id="3282" idx="0"/>
          </p:cNvCxnSpPr>
          <p:nvPr/>
        </p:nvCxnSpPr>
        <p:spPr>
          <a:xfrm>
            <a:off x="2231067" y="3568000"/>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81" name="Google Shape;3281;p395"/>
          <p:cNvSpPr/>
          <p:nvPr/>
        </p:nvSpPr>
        <p:spPr>
          <a:xfrm>
            <a:off x="678117" y="2475100"/>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Menu</a:t>
            </a:r>
            <a:endParaRPr sz="2500">
              <a:solidFill>
                <a:srgbClr val="515353"/>
              </a:solidFill>
              <a:latin typeface="Cabin"/>
              <a:ea typeface="Cabin"/>
              <a:cs typeface="Cabin"/>
              <a:sym typeface="Cabin"/>
            </a:endParaRPr>
          </a:p>
        </p:txBody>
      </p:sp>
      <p:sp>
        <p:nvSpPr>
          <p:cNvPr id="3282" name="Google Shape;3282;p395"/>
          <p:cNvSpPr/>
          <p:nvPr/>
        </p:nvSpPr>
        <p:spPr>
          <a:xfrm>
            <a:off x="678149" y="4377767"/>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Option</a:t>
            </a:r>
            <a:endParaRPr sz="2500">
              <a:solidFill>
                <a:srgbClr val="515353"/>
              </a:solidFill>
              <a:latin typeface="Cabin"/>
              <a:ea typeface="Cabin"/>
              <a:cs typeface="Cabin"/>
              <a:sym typeface="Cabin"/>
            </a:endParaRPr>
          </a:p>
        </p:txBody>
      </p:sp>
      <p:sp>
        <p:nvSpPr>
          <p:cNvPr id="3283" name="Google Shape;3283;p395"/>
          <p:cNvSpPr/>
          <p:nvPr/>
        </p:nvSpPr>
        <p:spPr>
          <a:xfrm>
            <a:off x="4733500" y="0"/>
            <a:ext cx="74583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4" name="Google Shape;3284;p395"/>
          <p:cNvSpPr txBox="1"/>
          <p:nvPr/>
        </p:nvSpPr>
        <p:spPr>
          <a:xfrm>
            <a:off x="5371300" y="595167"/>
            <a:ext cx="6124800" cy="5924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BF7F7A"/>
                </a:solidFill>
                <a:latin typeface="Roboto Mono"/>
                <a:ea typeface="Roboto Mono"/>
                <a:cs typeface="Roboto Mono"/>
                <a:sym typeface="Roboto Mono"/>
              </a:rPr>
              <a:t>Menu</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dish</a:t>
            </a:r>
            <a:r>
              <a:rPr lang="en-US" sz="1700">
                <a:solidFill>
                  <a:srgbClr val="EEECEA"/>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a:t>
            </a:r>
            <a:r>
              <a:rPr lang="en-US" sz="1700">
                <a:solidFill>
                  <a:srgbClr val="FFFFFF"/>
                </a:solidFill>
                <a:latin typeface="Roboto Mono"/>
                <a:ea typeface="Roboto Mono"/>
                <a:cs typeface="Roboto Mono"/>
                <a:sym typeface="Roboto Mono"/>
              </a:rPr>
              <a:t>{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title: "Spaghetti",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price: 9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a:t>
            </a: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a:t>
            </a:r>
            <a:r>
              <a:rPr lang="en-US" sz="1700">
                <a:solidFill>
                  <a:srgbClr val="9C7FA5"/>
                </a:solidFill>
                <a:latin typeface="Roboto Mono"/>
                <a:ea typeface="Roboto Mono"/>
                <a:cs typeface="Roboto Mono"/>
                <a:sym typeface="Roboto Mono"/>
              </a:rPr>
              <a:t>props</a:t>
            </a:r>
            <a:r>
              <a:rPr lang="en-US" sz="1700">
                <a:solidFill>
                  <a:schemeClr val="lt1"/>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dish</a:t>
            </a:r>
            <a:r>
              <a:rPr lang="en-US" sz="1700">
                <a:solidFill>
                  <a:srgbClr val="EEECEA"/>
                </a:solidFill>
                <a:latin typeface="Roboto Mono"/>
                <a:ea typeface="Roboto Mono"/>
                <a:cs typeface="Roboto Mono"/>
                <a:sym typeface="Roboto Mono"/>
              </a:rPr>
              <a:t>.price }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 </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dish</a:t>
            </a:r>
            <a:r>
              <a:rPr lang="en-US" sz="1700">
                <a:solidFill>
                  <a:srgbClr val="EEECEA"/>
                </a:solidFill>
                <a:latin typeface="Roboto Mono"/>
                <a:ea typeface="Roboto Mono"/>
                <a:cs typeface="Roboto Mono"/>
                <a:sym typeface="Roboto Mono"/>
              </a:rPr>
              <a:t>.title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&lt;/div&gt;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285" name="Google Shape;3285;p395"/>
          <p:cNvSpPr/>
          <p:nvPr/>
        </p:nvSpPr>
        <p:spPr>
          <a:xfrm>
            <a:off x="4753967" y="10233"/>
            <a:ext cx="74379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86" name="Google Shape;3286;p395"/>
          <p:cNvSpPr txBox="1"/>
          <p:nvPr/>
        </p:nvSpPr>
        <p:spPr>
          <a:xfrm>
            <a:off x="4856733" y="595167"/>
            <a:ext cx="514500" cy="6225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20</a:t>
            </a:r>
            <a:endParaRPr sz="1700">
              <a:solidFill>
                <a:srgbClr val="515353"/>
              </a:solidFill>
              <a:latin typeface="Roboto Mono"/>
              <a:ea typeface="Roboto Mono"/>
              <a:cs typeface="Roboto Mono"/>
              <a:sym typeface="Roboto Mono"/>
            </a:endParaRPr>
          </a:p>
        </p:txBody>
      </p:sp>
      <p:sp>
        <p:nvSpPr>
          <p:cNvPr id="3287" name="Google Shape;3287;p395"/>
          <p:cNvSpPr/>
          <p:nvPr/>
        </p:nvSpPr>
        <p:spPr>
          <a:xfrm>
            <a:off x="47539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288" name="Google Shape;3288;p395"/>
          <p:cNvSpPr/>
          <p:nvPr/>
        </p:nvSpPr>
        <p:spPr>
          <a:xfrm>
            <a:off x="200" y="301133"/>
            <a:ext cx="48564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289" name="Google Shape;3289;p395"/>
          <p:cNvSpPr txBox="1"/>
          <p:nvPr>
            <p:ph idx="4294967295" type="title"/>
          </p:nvPr>
        </p:nvSpPr>
        <p:spPr>
          <a:xfrm>
            <a:off x="288333" y="473933"/>
            <a:ext cx="40899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Object in Props</a:t>
            </a:r>
            <a:endParaRPr/>
          </a:p>
        </p:txBody>
      </p:sp>
      <p:sp>
        <p:nvSpPr>
          <p:cNvPr id="3290" name="Google Shape;3290;p395"/>
          <p:cNvSpPr/>
          <p:nvPr/>
        </p:nvSpPr>
        <p:spPr>
          <a:xfrm>
            <a:off x="1602533" y="40950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dish</a:t>
            </a:r>
            <a:endParaRPr sz="1700">
              <a:solidFill>
                <a:srgbClr val="EEECEA"/>
              </a:solidFill>
              <a:latin typeface="Cabin"/>
              <a:ea typeface="Cabin"/>
              <a:cs typeface="Cabin"/>
              <a:sym typeface="Cabin"/>
            </a:endParaRPr>
          </a:p>
        </p:txBody>
      </p:sp>
      <p:sp>
        <p:nvSpPr>
          <p:cNvPr id="3291" name="Google Shape;3291;p395"/>
          <p:cNvSpPr txBox="1"/>
          <p:nvPr/>
        </p:nvSpPr>
        <p:spPr>
          <a:xfrm>
            <a:off x="9220500" y="2978333"/>
            <a:ext cx="2624100" cy="1596900"/>
          </a:xfrm>
          <a:prstGeom prst="rect">
            <a:avLst/>
          </a:prstGeom>
          <a:noFill/>
          <a:ln cap="flat" cmpd="sng" w="19050">
            <a:solidFill>
              <a:srgbClr val="9C7FA5"/>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300">
                <a:solidFill>
                  <a:schemeClr val="lt1"/>
                </a:solidFill>
                <a:latin typeface="Roboto Mono"/>
                <a:ea typeface="Roboto Mono"/>
                <a:cs typeface="Roboto Mono"/>
                <a:sym typeface="Roboto Mono"/>
              </a:rPr>
              <a:t>{</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dish</a:t>
            </a:r>
            <a:r>
              <a:rPr lang="en-US" sz="1300">
                <a:solidFill>
                  <a:schemeClr val="lt1"/>
                </a:solidFill>
                <a:latin typeface="Roboto Mono"/>
                <a:ea typeface="Roboto Mono"/>
                <a:cs typeface="Roboto Mono"/>
                <a:sym typeface="Roboto Mono"/>
              </a:rPr>
              <a:t>: </a:t>
            </a:r>
            <a:r>
              <a:rPr lang="en-US" sz="1300">
                <a:solidFill>
                  <a:srgbClr val="FFFFFF"/>
                </a:solidFill>
                <a:latin typeface="Roboto Mono"/>
                <a:ea typeface="Roboto Mono"/>
                <a:cs typeface="Roboto Mono"/>
                <a:sym typeface="Roboto Mono"/>
              </a:rPr>
              <a:t>{</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title: "Spaghetti",</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price: 9</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p:txBody>
      </p:sp>
      <p:cxnSp>
        <p:nvCxnSpPr>
          <p:cNvPr id="3292" name="Google Shape;3292;p395"/>
          <p:cNvCxnSpPr>
            <a:endCxn id="3293" idx="0"/>
          </p:cNvCxnSpPr>
          <p:nvPr/>
        </p:nvCxnSpPr>
        <p:spPr>
          <a:xfrm flipH="1">
            <a:off x="7954683" y="3318533"/>
            <a:ext cx="1262700" cy="718800"/>
          </a:xfrm>
          <a:prstGeom prst="curvedConnector2">
            <a:avLst/>
          </a:prstGeom>
          <a:noFill/>
          <a:ln cap="flat" cmpd="sng" w="19050">
            <a:solidFill>
              <a:srgbClr val="9C7FA5"/>
            </a:solidFill>
            <a:prstDash val="solid"/>
            <a:round/>
            <a:headEnd len="med" w="med" type="none"/>
            <a:tailEnd len="med" w="med" type="triangle"/>
          </a:ln>
        </p:spPr>
      </p:cxnSp>
      <p:sp>
        <p:nvSpPr>
          <p:cNvPr id="3293" name="Google Shape;3293;p395"/>
          <p:cNvSpPr/>
          <p:nvPr/>
        </p:nvSpPr>
        <p:spPr>
          <a:xfrm>
            <a:off x="7616133" y="4037333"/>
            <a:ext cx="677100" cy="306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7" name="Shape 3297"/>
        <p:cNvGrpSpPr/>
        <p:nvPr/>
      </p:nvGrpSpPr>
      <p:grpSpPr>
        <a:xfrm>
          <a:off x="0" y="0"/>
          <a:ext cx="0" cy="0"/>
          <a:chOff x="0" y="0"/>
          <a:chExt cx="0" cy="0"/>
        </a:xfrm>
      </p:grpSpPr>
      <p:cxnSp>
        <p:nvCxnSpPr>
          <p:cNvPr id="3298" name="Google Shape;3298;p396"/>
          <p:cNvCxnSpPr>
            <a:stCxn id="3299" idx="2"/>
            <a:endCxn id="3300" idx="0"/>
          </p:cNvCxnSpPr>
          <p:nvPr/>
        </p:nvCxnSpPr>
        <p:spPr>
          <a:xfrm>
            <a:off x="2231067" y="3568000"/>
            <a:ext cx="0" cy="809700"/>
          </a:xfrm>
          <a:prstGeom prst="straightConnector1">
            <a:avLst/>
          </a:prstGeom>
          <a:noFill/>
          <a:ln cap="flat" cmpd="sng" w="19050">
            <a:solidFill>
              <a:srgbClr val="515353"/>
            </a:solidFill>
            <a:prstDash val="solid"/>
            <a:round/>
            <a:headEnd len="med" w="med" type="none"/>
            <a:tailEnd len="med" w="med" type="triangle"/>
          </a:ln>
        </p:spPr>
      </p:cxnSp>
      <p:sp>
        <p:nvSpPr>
          <p:cNvPr id="3299" name="Google Shape;3299;p396"/>
          <p:cNvSpPr/>
          <p:nvPr/>
        </p:nvSpPr>
        <p:spPr>
          <a:xfrm>
            <a:off x="678117" y="2475100"/>
            <a:ext cx="3105900" cy="1092900"/>
          </a:xfrm>
          <a:prstGeom prst="rect">
            <a:avLst/>
          </a:prstGeom>
          <a:solidFill>
            <a:srgbClr val="EEECEA"/>
          </a:solid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Menu</a:t>
            </a:r>
            <a:endParaRPr sz="2500">
              <a:solidFill>
                <a:srgbClr val="515353"/>
              </a:solidFill>
              <a:latin typeface="Cabin"/>
              <a:ea typeface="Cabin"/>
              <a:cs typeface="Cabin"/>
              <a:sym typeface="Cabin"/>
            </a:endParaRPr>
          </a:p>
        </p:txBody>
      </p:sp>
      <p:sp>
        <p:nvSpPr>
          <p:cNvPr id="3300" name="Google Shape;3300;p396"/>
          <p:cNvSpPr/>
          <p:nvPr/>
        </p:nvSpPr>
        <p:spPr>
          <a:xfrm>
            <a:off x="678149" y="4377767"/>
            <a:ext cx="3105900" cy="1092900"/>
          </a:xfrm>
          <a:prstGeom prst="rect">
            <a:avLst/>
          </a:prstGeom>
          <a:solidFill>
            <a:srgbClr val="EEECEA"/>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2500">
                <a:solidFill>
                  <a:srgbClr val="515353"/>
                </a:solidFill>
                <a:latin typeface="Cabin"/>
                <a:ea typeface="Cabin"/>
                <a:cs typeface="Cabin"/>
                <a:sym typeface="Cabin"/>
              </a:rPr>
              <a:t>Option</a:t>
            </a:r>
            <a:endParaRPr sz="2500">
              <a:solidFill>
                <a:srgbClr val="515353"/>
              </a:solidFill>
              <a:latin typeface="Cabin"/>
              <a:ea typeface="Cabin"/>
              <a:cs typeface="Cabin"/>
              <a:sym typeface="Cabin"/>
            </a:endParaRPr>
          </a:p>
        </p:txBody>
      </p:sp>
      <p:sp>
        <p:nvSpPr>
          <p:cNvPr id="3301" name="Google Shape;3301;p396"/>
          <p:cNvSpPr/>
          <p:nvPr/>
        </p:nvSpPr>
        <p:spPr>
          <a:xfrm>
            <a:off x="4733500" y="0"/>
            <a:ext cx="74583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2" name="Google Shape;3302;p396"/>
          <p:cNvSpPr txBox="1"/>
          <p:nvPr/>
        </p:nvSpPr>
        <p:spPr>
          <a:xfrm>
            <a:off x="5371300" y="595167"/>
            <a:ext cx="6124800" cy="5924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BF7F7A"/>
                </a:solidFill>
                <a:latin typeface="Roboto Mono"/>
                <a:ea typeface="Roboto Mono"/>
                <a:cs typeface="Roboto Mono"/>
                <a:sym typeface="Roboto Mono"/>
              </a:rPr>
              <a:t>Menu</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const </a:t>
            </a:r>
            <a:r>
              <a:rPr lang="en-US" sz="1700">
                <a:solidFill>
                  <a:srgbClr val="C39169"/>
                </a:solidFill>
                <a:latin typeface="Roboto Mono"/>
                <a:ea typeface="Roboto Mono"/>
                <a:cs typeface="Roboto Mono"/>
                <a:sym typeface="Roboto Mono"/>
              </a:rPr>
              <a:t>spaghetti</a:t>
            </a:r>
            <a:r>
              <a:rPr lang="en-US" sz="1700">
                <a:solidFill>
                  <a:srgbClr val="EEECEA"/>
                </a:solidFill>
                <a:latin typeface="Roboto Mono"/>
                <a:ea typeface="Roboto Mono"/>
                <a:cs typeface="Roboto Mono"/>
                <a:sym typeface="Roboto Mono"/>
              </a:rPr>
              <a:t> = </a:t>
            </a:r>
            <a:r>
              <a:rPr lang="en-US" sz="1700">
                <a:solidFill>
                  <a:srgbClr val="FFFFFF"/>
                </a:solidFill>
                <a:latin typeface="Roboto Mono"/>
                <a:ea typeface="Roboto Mono"/>
                <a:cs typeface="Roboto Mono"/>
                <a:sym typeface="Roboto Mono"/>
              </a:rPr>
              <a:t>{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title: "Spaghetti",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price: 9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solidFill>
                <a:latin typeface="Roboto Mono"/>
                <a:ea typeface="Roboto Mono"/>
                <a:cs typeface="Roboto Mono"/>
                <a:sym typeface="Roboto Mono"/>
              </a:rPr>
              <a:t>  }</a:t>
            </a:r>
            <a:endParaRPr sz="1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dish</a:t>
            </a:r>
            <a:r>
              <a:rPr lang="en-US" sz="1700">
                <a:solidFill>
                  <a:srgbClr val="EEECEA"/>
                </a:solidFill>
                <a:latin typeface="Roboto Mono"/>
                <a:ea typeface="Roboto Mono"/>
                <a:cs typeface="Roboto Mono"/>
                <a:sym typeface="Roboto Mono"/>
              </a:rPr>
              <a:t>={</a:t>
            </a:r>
            <a:r>
              <a:rPr lang="en-US" sz="1700">
                <a:solidFill>
                  <a:srgbClr val="C39169"/>
                </a:solidFill>
                <a:latin typeface="Roboto Mono"/>
                <a:ea typeface="Roboto Mono"/>
                <a:cs typeface="Roboto Mono"/>
                <a:sym typeface="Roboto Mono"/>
              </a:rPr>
              <a:t>spaghetti</a:t>
            </a:r>
            <a:r>
              <a:rPr lang="en-US" sz="1700">
                <a:solidFill>
                  <a:srgbClr val="EEECEA"/>
                </a:solidFill>
                <a:latin typeface="Roboto Mono"/>
                <a:ea typeface="Roboto Mono"/>
                <a:cs typeface="Roboto Mono"/>
                <a:sym typeface="Roboto Mono"/>
              </a:rPr>
              <a:t>} /&gt;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function </a:t>
            </a:r>
            <a:r>
              <a:rPr lang="en-US" sz="1700">
                <a:solidFill>
                  <a:srgbClr val="7A9C80"/>
                </a:solidFill>
                <a:latin typeface="Roboto Mono"/>
                <a:ea typeface="Roboto Mono"/>
                <a:cs typeface="Roboto Mono"/>
                <a:sym typeface="Roboto Mono"/>
              </a:rPr>
              <a:t>Option</a:t>
            </a:r>
            <a:r>
              <a:rPr lang="en-US" sz="1700">
                <a:solidFill>
                  <a:srgbClr val="EEECEA"/>
                </a:solidFill>
                <a:latin typeface="Roboto Mono"/>
                <a:ea typeface="Roboto Mono"/>
                <a:cs typeface="Roboto Mono"/>
                <a:sym typeface="Roboto Mono"/>
              </a:rPr>
              <a:t>(</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a:t>
            </a:r>
            <a:r>
              <a:rPr lang="en-US" sz="1700">
                <a:solidFill>
                  <a:srgbClr val="9C7FA5"/>
                </a:solidFill>
                <a:latin typeface="Roboto Mono"/>
                <a:ea typeface="Roboto Mono"/>
                <a:cs typeface="Roboto Mono"/>
                <a:sym typeface="Roboto Mono"/>
              </a:rPr>
              <a:t>props</a:t>
            </a:r>
            <a:r>
              <a:rPr lang="en-US" sz="1700">
                <a:solidFill>
                  <a:schemeClr val="lt1"/>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dish</a:t>
            </a:r>
            <a:r>
              <a:rPr lang="en-US" sz="1700">
                <a:solidFill>
                  <a:schemeClr val="lt1"/>
                </a:solidFill>
                <a:latin typeface="Roboto Mono"/>
                <a:ea typeface="Roboto Mono"/>
                <a:cs typeface="Roboto Mono"/>
                <a:sym typeface="Roboto Mono"/>
              </a:rPr>
              <a:t>.price</a:t>
            </a:r>
            <a:r>
              <a:rPr lang="en-US" sz="1700">
                <a:solidFill>
                  <a:srgbClr val="EEECEA"/>
                </a:solidFill>
                <a:latin typeface="Roboto Mono"/>
                <a:ea typeface="Roboto Mono"/>
                <a:cs typeface="Roboto Mono"/>
                <a:sym typeface="Roboto Mono"/>
              </a:rPr>
              <a:t> }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 { </a:t>
            </a:r>
            <a:r>
              <a:rPr lang="en-US" sz="1700">
                <a:solidFill>
                  <a:srgbClr val="9C7FA5"/>
                </a:solidFill>
                <a:latin typeface="Roboto Mono"/>
                <a:ea typeface="Roboto Mono"/>
                <a:cs typeface="Roboto Mono"/>
                <a:sym typeface="Roboto Mono"/>
              </a:rPr>
              <a:t>props</a:t>
            </a:r>
            <a:r>
              <a:rPr lang="en-US" sz="1700">
                <a:solidFill>
                  <a:srgbClr val="EEECEA"/>
                </a:solidFill>
                <a:latin typeface="Roboto Mono"/>
                <a:ea typeface="Roboto Mono"/>
                <a:cs typeface="Roboto Mono"/>
                <a:sym typeface="Roboto Mono"/>
              </a:rPr>
              <a:t>.</a:t>
            </a:r>
            <a:r>
              <a:rPr lang="en-US" sz="1700">
                <a:solidFill>
                  <a:srgbClr val="698BBC"/>
                </a:solidFill>
                <a:latin typeface="Roboto Mono"/>
                <a:ea typeface="Roboto Mono"/>
                <a:cs typeface="Roboto Mono"/>
                <a:sym typeface="Roboto Mono"/>
              </a:rPr>
              <a:t>dish</a:t>
            </a:r>
            <a:r>
              <a:rPr lang="en-US" sz="1700">
                <a:solidFill>
                  <a:schemeClr val="lt1"/>
                </a:solidFill>
                <a:latin typeface="Roboto Mono"/>
                <a:ea typeface="Roboto Mono"/>
                <a:cs typeface="Roboto Mono"/>
                <a:sym typeface="Roboto Mono"/>
              </a:rPr>
              <a:t>.title</a:t>
            </a: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&lt;/div&gt;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303" name="Google Shape;3303;p396"/>
          <p:cNvSpPr/>
          <p:nvPr/>
        </p:nvSpPr>
        <p:spPr>
          <a:xfrm>
            <a:off x="4753967" y="10233"/>
            <a:ext cx="7437900" cy="409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04" name="Google Shape;3304;p396"/>
          <p:cNvSpPr txBox="1"/>
          <p:nvPr/>
        </p:nvSpPr>
        <p:spPr>
          <a:xfrm>
            <a:off x="4856733" y="595167"/>
            <a:ext cx="514500" cy="6225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20</a:t>
            </a:r>
            <a:endParaRPr sz="1700">
              <a:solidFill>
                <a:srgbClr val="515353"/>
              </a:solidFill>
              <a:latin typeface="Roboto Mono"/>
              <a:ea typeface="Roboto Mono"/>
              <a:cs typeface="Roboto Mono"/>
              <a:sym typeface="Roboto Mono"/>
            </a:endParaRPr>
          </a:p>
        </p:txBody>
      </p:sp>
      <p:sp>
        <p:nvSpPr>
          <p:cNvPr id="3305" name="Google Shape;3305;p396"/>
          <p:cNvSpPr/>
          <p:nvPr/>
        </p:nvSpPr>
        <p:spPr>
          <a:xfrm>
            <a:off x="4753967" y="92233"/>
            <a:ext cx="1832400" cy="3276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06" name="Google Shape;3306;p396"/>
          <p:cNvSpPr/>
          <p:nvPr/>
        </p:nvSpPr>
        <p:spPr>
          <a:xfrm>
            <a:off x="200" y="301133"/>
            <a:ext cx="48564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307" name="Google Shape;3307;p396"/>
          <p:cNvSpPr txBox="1"/>
          <p:nvPr>
            <p:ph idx="4294967295" type="title"/>
          </p:nvPr>
        </p:nvSpPr>
        <p:spPr>
          <a:xfrm>
            <a:off x="288333" y="473933"/>
            <a:ext cx="40440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Object in Props</a:t>
            </a:r>
            <a:endParaRPr/>
          </a:p>
        </p:txBody>
      </p:sp>
      <p:sp>
        <p:nvSpPr>
          <p:cNvPr id="3308" name="Google Shape;3308;p396"/>
          <p:cNvSpPr/>
          <p:nvPr/>
        </p:nvSpPr>
        <p:spPr>
          <a:xfrm>
            <a:off x="1602533" y="4095000"/>
            <a:ext cx="1257300" cy="4551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62525" lIns="162525" spcFirstLastPara="1" rIns="162525" wrap="square" tIns="162525">
            <a:noAutofit/>
          </a:bodyPr>
          <a:lstStyle/>
          <a:p>
            <a:pPr indent="0" lvl="0" marL="0" rtl="0" algn="ctr">
              <a:spcBef>
                <a:spcPts val="0"/>
              </a:spcBef>
              <a:spcAft>
                <a:spcPts val="0"/>
              </a:spcAft>
              <a:buNone/>
            </a:pPr>
            <a:r>
              <a:rPr lang="en-US" sz="1700">
                <a:solidFill>
                  <a:srgbClr val="EEECEA"/>
                </a:solidFill>
                <a:latin typeface="Cabin"/>
                <a:ea typeface="Cabin"/>
                <a:cs typeface="Cabin"/>
                <a:sym typeface="Cabin"/>
              </a:rPr>
              <a:t>dish</a:t>
            </a:r>
            <a:endParaRPr sz="1700">
              <a:solidFill>
                <a:srgbClr val="EEECEA"/>
              </a:solidFill>
              <a:latin typeface="Cabin"/>
              <a:ea typeface="Cabin"/>
              <a:cs typeface="Cabin"/>
              <a:sym typeface="Cabin"/>
            </a:endParaRPr>
          </a:p>
        </p:txBody>
      </p:sp>
      <p:sp>
        <p:nvSpPr>
          <p:cNvPr id="3309" name="Google Shape;3309;p396"/>
          <p:cNvSpPr txBox="1"/>
          <p:nvPr/>
        </p:nvSpPr>
        <p:spPr>
          <a:xfrm>
            <a:off x="9220500" y="2978333"/>
            <a:ext cx="2624100" cy="1596900"/>
          </a:xfrm>
          <a:prstGeom prst="rect">
            <a:avLst/>
          </a:prstGeom>
          <a:noFill/>
          <a:ln cap="flat" cmpd="sng" w="19050">
            <a:solidFill>
              <a:srgbClr val="9C7FA5"/>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300">
                <a:solidFill>
                  <a:schemeClr val="lt1"/>
                </a:solidFill>
                <a:latin typeface="Roboto Mono"/>
                <a:ea typeface="Roboto Mono"/>
                <a:cs typeface="Roboto Mono"/>
                <a:sym typeface="Roboto Mono"/>
              </a:rPr>
              <a:t>{</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  </a:t>
            </a:r>
            <a:r>
              <a:rPr lang="en-US" sz="1300">
                <a:solidFill>
                  <a:srgbClr val="698BBC"/>
                </a:solidFill>
                <a:latin typeface="Roboto Mono"/>
                <a:ea typeface="Roboto Mono"/>
                <a:cs typeface="Roboto Mono"/>
                <a:sym typeface="Roboto Mono"/>
              </a:rPr>
              <a:t>dish</a:t>
            </a:r>
            <a:r>
              <a:rPr lang="en-US" sz="1300">
                <a:solidFill>
                  <a:schemeClr val="lt1"/>
                </a:solidFill>
                <a:latin typeface="Roboto Mono"/>
                <a:ea typeface="Roboto Mono"/>
                <a:cs typeface="Roboto Mono"/>
                <a:sym typeface="Roboto Mono"/>
              </a:rPr>
              <a:t>: </a:t>
            </a:r>
            <a:r>
              <a:rPr lang="en-US" sz="1300">
                <a:solidFill>
                  <a:srgbClr val="FFFFFF"/>
                </a:solidFill>
                <a:latin typeface="Roboto Mono"/>
                <a:ea typeface="Roboto Mono"/>
                <a:cs typeface="Roboto Mono"/>
                <a:sym typeface="Roboto Mono"/>
              </a:rPr>
              <a:t>{</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title: "Spaghetti",</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price: 9</a:t>
            </a:r>
            <a:endParaRPr sz="13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solidFill>
                  <a:srgbClr val="FFFFFF"/>
                </a:solidFill>
                <a:latin typeface="Roboto Mono"/>
                <a:ea typeface="Roboto Mono"/>
                <a:cs typeface="Roboto Mono"/>
                <a:sym typeface="Roboto Mono"/>
              </a:rPr>
              <a:t>  }</a:t>
            </a:r>
            <a:br>
              <a:rPr lang="en-US" sz="1300">
                <a:solidFill>
                  <a:schemeClr val="lt1"/>
                </a:solidFill>
                <a:latin typeface="Roboto Mono"/>
                <a:ea typeface="Roboto Mono"/>
                <a:cs typeface="Roboto Mono"/>
                <a:sym typeface="Roboto Mono"/>
              </a:rPr>
            </a:br>
            <a:r>
              <a:rPr lang="en-US" sz="1300">
                <a:solidFill>
                  <a:schemeClr val="lt1"/>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p:txBody>
      </p:sp>
      <p:cxnSp>
        <p:nvCxnSpPr>
          <p:cNvPr id="3310" name="Google Shape;3310;p396"/>
          <p:cNvCxnSpPr>
            <a:endCxn id="3311" idx="0"/>
          </p:cNvCxnSpPr>
          <p:nvPr/>
        </p:nvCxnSpPr>
        <p:spPr>
          <a:xfrm flipH="1">
            <a:off x="7954683" y="3318533"/>
            <a:ext cx="1262700" cy="718800"/>
          </a:xfrm>
          <a:prstGeom prst="curvedConnector2">
            <a:avLst/>
          </a:prstGeom>
          <a:noFill/>
          <a:ln cap="flat" cmpd="sng" w="19050">
            <a:solidFill>
              <a:srgbClr val="9C7FA5"/>
            </a:solidFill>
            <a:prstDash val="solid"/>
            <a:round/>
            <a:headEnd len="med" w="med" type="none"/>
            <a:tailEnd len="med" w="med" type="triangle"/>
          </a:ln>
        </p:spPr>
      </p:cxnSp>
      <p:sp>
        <p:nvSpPr>
          <p:cNvPr id="3311" name="Google Shape;3311;p396"/>
          <p:cNvSpPr/>
          <p:nvPr/>
        </p:nvSpPr>
        <p:spPr>
          <a:xfrm>
            <a:off x="7616133" y="4037333"/>
            <a:ext cx="677100" cy="306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5" name="Shape 3315"/>
        <p:cNvGrpSpPr/>
        <p:nvPr/>
      </p:nvGrpSpPr>
      <p:grpSpPr>
        <a:xfrm>
          <a:off x="0" y="0"/>
          <a:ext cx="0" cy="0"/>
          <a:chOff x="0" y="0"/>
          <a:chExt cx="0" cy="0"/>
        </a:xfrm>
      </p:grpSpPr>
      <p:sp>
        <p:nvSpPr>
          <p:cNvPr id="3316" name="Google Shape;3316;p397"/>
          <p:cNvSpPr/>
          <p:nvPr/>
        </p:nvSpPr>
        <p:spPr>
          <a:xfrm>
            <a:off x="6157533"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7" name="Google Shape;3317;p397"/>
          <p:cNvSpPr/>
          <p:nvPr/>
        </p:nvSpPr>
        <p:spPr>
          <a:xfrm>
            <a:off x="6178000"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18" name="Google Shape;3318;p397"/>
          <p:cNvSpPr/>
          <p:nvPr/>
        </p:nvSpPr>
        <p:spPr>
          <a:xfrm>
            <a:off x="6178000"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19" name="Google Shape;3319;p397"/>
          <p:cNvSpPr txBox="1"/>
          <p:nvPr/>
        </p:nvSpPr>
        <p:spPr>
          <a:xfrm>
            <a:off x="6301400"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698BBC"/>
                </a:solidFill>
                <a:latin typeface="Roboto"/>
                <a:ea typeface="Roboto"/>
                <a:cs typeface="Roboto"/>
                <a:sym typeface="Roboto"/>
              </a:rPr>
              <a:t>Message.js</a:t>
            </a:r>
            <a:endParaRPr sz="1500">
              <a:solidFill>
                <a:srgbClr val="698BBC"/>
              </a:solidFill>
              <a:latin typeface="Roboto"/>
              <a:ea typeface="Roboto"/>
              <a:cs typeface="Roboto"/>
              <a:sym typeface="Roboto"/>
            </a:endParaRPr>
          </a:p>
        </p:txBody>
      </p:sp>
      <p:sp>
        <p:nvSpPr>
          <p:cNvPr id="3320" name="Google Shape;3320;p397"/>
          <p:cNvSpPr txBox="1"/>
          <p:nvPr/>
        </p:nvSpPr>
        <p:spPr>
          <a:xfrm>
            <a:off x="6795333" y="595167"/>
            <a:ext cx="52929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 </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321" name="Google Shape;3321;p397"/>
          <p:cNvSpPr txBox="1"/>
          <p:nvPr/>
        </p:nvSpPr>
        <p:spPr>
          <a:xfrm>
            <a:off x="6280767" y="595167"/>
            <a:ext cx="514500" cy="2475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p:txBody>
      </p:sp>
      <p:sp>
        <p:nvSpPr>
          <p:cNvPr id="3322" name="Google Shape;3322;p397"/>
          <p:cNvSpPr/>
          <p:nvPr/>
        </p:nvSpPr>
        <p:spPr>
          <a:xfrm>
            <a:off x="0"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23" name="Google Shape;3323;p397"/>
          <p:cNvSpPr/>
          <p:nvPr/>
        </p:nvSpPr>
        <p:spPr>
          <a:xfrm>
            <a:off x="20467"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24" name="Google Shape;3324;p397"/>
          <p:cNvSpPr/>
          <p:nvPr/>
        </p:nvSpPr>
        <p:spPr>
          <a:xfrm>
            <a:off x="204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25" name="Google Shape;3325;p397"/>
          <p:cNvSpPr txBox="1"/>
          <p:nvPr/>
        </p:nvSpPr>
        <p:spPr>
          <a:xfrm>
            <a:off x="1438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749F7B"/>
                </a:solidFill>
                <a:latin typeface="Roboto"/>
                <a:ea typeface="Roboto"/>
                <a:cs typeface="Roboto"/>
                <a:sym typeface="Roboto"/>
              </a:rPr>
              <a:t>MessageList.js</a:t>
            </a:r>
            <a:endParaRPr sz="1500">
              <a:solidFill>
                <a:srgbClr val="749F7B"/>
              </a:solidFill>
              <a:latin typeface="Roboto"/>
              <a:ea typeface="Roboto"/>
              <a:cs typeface="Roboto"/>
              <a:sym typeface="Roboto"/>
            </a:endParaRPr>
          </a:p>
        </p:txBody>
      </p:sp>
      <p:sp>
        <p:nvSpPr>
          <p:cNvPr id="3326" name="Google Shape;3326;p397"/>
          <p:cNvSpPr txBox="1"/>
          <p:nvPr/>
        </p:nvSpPr>
        <p:spPr>
          <a:xfrm>
            <a:off x="637800" y="595167"/>
            <a:ext cx="5292900" cy="4457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import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from './Message'</a:t>
            </a:r>
            <a:br>
              <a:rPr lang="en-US" sz="1600">
                <a:solidFill>
                  <a:srgbClr val="EEECEA"/>
                </a:solidFill>
                <a:latin typeface="Roboto Mono"/>
                <a:ea typeface="Roboto Mono"/>
                <a:cs typeface="Roboto Mono"/>
                <a:sym typeface="Roboto Mono"/>
              </a:rPr>
            </a:br>
            <a:br>
              <a:rPr lang="en-US" sz="1600">
                <a:solidFill>
                  <a:srgbClr val="EEECEA"/>
                </a:solidFill>
                <a:latin typeface="Roboto Mono"/>
                <a:ea typeface="Roboto Mono"/>
                <a:cs typeface="Roboto Mono"/>
                <a:sym typeface="Roboto Mono"/>
              </a:rPr>
            </a:b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749F7B"/>
                </a:solidFill>
                <a:latin typeface="Roboto Mono"/>
                <a:ea typeface="Roboto Mono"/>
                <a:cs typeface="Roboto Mono"/>
                <a:sym typeface="Roboto Mono"/>
              </a:rPr>
              <a:t>MessageList</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 className="flex-grow-1 p-3"&gt;</a:t>
            </a:r>
            <a:endParaRPr sz="1600">
              <a:solidFill>
                <a:srgbClr val="9E9E9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"Hi"</a:t>
            </a:r>
            <a:r>
              <a:rPr lang="en-US" sz="1600">
                <a:solidFill>
                  <a:srgbClr val="EEECEA"/>
                </a:solidFill>
                <a:latin typeface="Roboto Mono"/>
                <a:ea typeface="Roboto Mono"/>
                <a:cs typeface="Roboto Mono"/>
                <a:sym typeface="Roboto Mono"/>
              </a:rPr>
              <a:t>/&gt;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"Thanks"</a:t>
            </a:r>
            <a:r>
              <a:rPr lang="en-US" sz="1600">
                <a:solidFill>
                  <a:srgbClr val="EEECEA"/>
                </a:solidFill>
                <a:latin typeface="Roboto Mono"/>
                <a:ea typeface="Roboto Mono"/>
                <a:cs typeface="Roboto Mono"/>
                <a:sym typeface="Roboto Mono"/>
              </a:rPr>
              <a:t>/&gt;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"Bye!"</a:t>
            </a:r>
            <a:r>
              <a:rPr lang="en-US" sz="1600">
                <a:solidFill>
                  <a:srgbClr val="EEECEA"/>
                </a:solidFill>
                <a:latin typeface="Roboto Mono"/>
                <a:ea typeface="Roboto Mono"/>
                <a:cs typeface="Roboto Mono"/>
                <a:sym typeface="Roboto Mono"/>
              </a:rPr>
              <a:t>/&gt;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&lt;/div&gt;</a:t>
            </a:r>
            <a:endParaRPr sz="1600">
              <a:solidFill>
                <a:srgbClr val="9E9E9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327" name="Google Shape;3327;p397"/>
          <p:cNvSpPr txBox="1"/>
          <p:nvPr/>
        </p:nvSpPr>
        <p:spPr>
          <a:xfrm>
            <a:off x="123233" y="595167"/>
            <a:ext cx="514500" cy="417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10</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14</a:t>
            </a:r>
            <a:endParaRPr sz="1600">
              <a:solidFill>
                <a:srgbClr val="515353"/>
              </a:solidFill>
              <a:latin typeface="Roboto Mono"/>
              <a:ea typeface="Roboto Mono"/>
              <a:cs typeface="Roboto Mono"/>
              <a:sym typeface="Roboto Mono"/>
            </a:endParaRPr>
          </a:p>
        </p:txBody>
      </p:sp>
      <p:sp>
        <p:nvSpPr>
          <p:cNvPr id="3328" name="Google Shape;3328;p397"/>
          <p:cNvSpPr/>
          <p:nvPr/>
        </p:nvSpPr>
        <p:spPr>
          <a:xfrm>
            <a:off x="0" y="5314267"/>
            <a:ext cx="12192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329" name="Google Shape;3329;p397"/>
          <p:cNvSpPr txBox="1"/>
          <p:nvPr>
            <p:ph idx="4294967295" type="title"/>
          </p:nvPr>
        </p:nvSpPr>
        <p:spPr>
          <a:xfrm>
            <a:off x="2465600" y="5487067"/>
            <a:ext cx="7260900" cy="861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Map Lists of Data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3" name="Shape 3333"/>
        <p:cNvGrpSpPr/>
        <p:nvPr/>
      </p:nvGrpSpPr>
      <p:grpSpPr>
        <a:xfrm>
          <a:off x="0" y="0"/>
          <a:ext cx="0" cy="0"/>
          <a:chOff x="0" y="0"/>
          <a:chExt cx="0" cy="0"/>
        </a:xfrm>
      </p:grpSpPr>
      <p:sp>
        <p:nvSpPr>
          <p:cNvPr id="3334" name="Google Shape;3334;p398"/>
          <p:cNvSpPr/>
          <p:nvPr/>
        </p:nvSpPr>
        <p:spPr>
          <a:xfrm>
            <a:off x="6157533"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5" name="Google Shape;3335;p398"/>
          <p:cNvSpPr/>
          <p:nvPr/>
        </p:nvSpPr>
        <p:spPr>
          <a:xfrm>
            <a:off x="6178000"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36" name="Google Shape;3336;p398"/>
          <p:cNvSpPr/>
          <p:nvPr/>
        </p:nvSpPr>
        <p:spPr>
          <a:xfrm>
            <a:off x="6178000"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37" name="Google Shape;3337;p398"/>
          <p:cNvSpPr txBox="1"/>
          <p:nvPr/>
        </p:nvSpPr>
        <p:spPr>
          <a:xfrm>
            <a:off x="6301400"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698BBC"/>
                </a:solidFill>
                <a:latin typeface="Roboto"/>
                <a:ea typeface="Roboto"/>
                <a:cs typeface="Roboto"/>
                <a:sym typeface="Roboto"/>
              </a:rPr>
              <a:t>Message.js</a:t>
            </a:r>
            <a:endParaRPr sz="1500">
              <a:solidFill>
                <a:srgbClr val="698BBC"/>
              </a:solidFill>
              <a:latin typeface="Roboto"/>
              <a:ea typeface="Roboto"/>
              <a:cs typeface="Roboto"/>
              <a:sym typeface="Roboto"/>
            </a:endParaRPr>
          </a:p>
        </p:txBody>
      </p:sp>
      <p:sp>
        <p:nvSpPr>
          <p:cNvPr id="3338" name="Google Shape;3338;p398"/>
          <p:cNvSpPr txBox="1"/>
          <p:nvPr/>
        </p:nvSpPr>
        <p:spPr>
          <a:xfrm>
            <a:off x="6795333" y="595167"/>
            <a:ext cx="52929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 </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339" name="Google Shape;3339;p398"/>
          <p:cNvSpPr txBox="1"/>
          <p:nvPr/>
        </p:nvSpPr>
        <p:spPr>
          <a:xfrm>
            <a:off x="6280767" y="595167"/>
            <a:ext cx="514500" cy="2475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p:txBody>
      </p:sp>
      <p:sp>
        <p:nvSpPr>
          <p:cNvPr id="3340" name="Google Shape;3340;p398"/>
          <p:cNvSpPr/>
          <p:nvPr/>
        </p:nvSpPr>
        <p:spPr>
          <a:xfrm>
            <a:off x="0"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41" name="Google Shape;3341;p398"/>
          <p:cNvSpPr/>
          <p:nvPr/>
        </p:nvSpPr>
        <p:spPr>
          <a:xfrm>
            <a:off x="20467"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42" name="Google Shape;3342;p398"/>
          <p:cNvSpPr/>
          <p:nvPr/>
        </p:nvSpPr>
        <p:spPr>
          <a:xfrm>
            <a:off x="204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343" name="Google Shape;3343;p398"/>
          <p:cNvSpPr txBox="1"/>
          <p:nvPr/>
        </p:nvSpPr>
        <p:spPr>
          <a:xfrm>
            <a:off x="1438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749F7B"/>
                </a:solidFill>
                <a:latin typeface="Roboto"/>
                <a:ea typeface="Roboto"/>
                <a:cs typeface="Roboto"/>
                <a:sym typeface="Roboto"/>
              </a:rPr>
              <a:t>MessageList.js</a:t>
            </a:r>
            <a:endParaRPr sz="1500">
              <a:solidFill>
                <a:srgbClr val="749F7B"/>
              </a:solidFill>
              <a:latin typeface="Roboto"/>
              <a:ea typeface="Roboto"/>
              <a:cs typeface="Roboto"/>
              <a:sym typeface="Roboto"/>
            </a:endParaRPr>
          </a:p>
        </p:txBody>
      </p:sp>
      <p:sp>
        <p:nvSpPr>
          <p:cNvPr id="3344" name="Google Shape;3344;p398"/>
          <p:cNvSpPr txBox="1"/>
          <p:nvPr/>
        </p:nvSpPr>
        <p:spPr>
          <a:xfrm>
            <a:off x="637800" y="595167"/>
            <a:ext cx="5292900" cy="4457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import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from './Message'</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const messages = [</a:t>
            </a:r>
            <a:r>
              <a:rPr lang="en-US" sz="1600">
                <a:solidFill>
                  <a:schemeClr val="lt1"/>
                </a:solidFill>
                <a:latin typeface="Roboto Mono"/>
                <a:ea typeface="Roboto Mono"/>
                <a:cs typeface="Roboto Mono"/>
                <a:sym typeface="Roboto Mono"/>
              </a:rPr>
              <a:t>"Hi", "Thanks"</a:t>
            </a:r>
            <a:r>
              <a:rPr lang="en-US" sz="1600">
                <a:solidFill>
                  <a:schemeClr val="lt1"/>
                </a:solidFill>
                <a:latin typeface="Roboto Mono"/>
                <a:ea typeface="Roboto Mono"/>
                <a:cs typeface="Roboto Mono"/>
                <a:sym typeface="Roboto Mono"/>
              </a:rPr>
              <a:t>, "Bye!"</a:t>
            </a:r>
            <a:r>
              <a:rPr lang="en-US" sz="1600">
                <a:solidFill>
                  <a:schemeClr val="lt1"/>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749F7B"/>
                </a:solidFill>
                <a:latin typeface="Roboto Mono"/>
                <a:ea typeface="Roboto Mono"/>
                <a:cs typeface="Roboto Mono"/>
                <a:sym typeface="Roboto Mono"/>
              </a:rPr>
              <a:t>MessageList</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 className="flex-grow-1 p-3"&gt;</a:t>
            </a:r>
            <a:br>
              <a:rPr lang="en-US" sz="1600">
                <a:solidFill>
                  <a:srgbClr val="EEECEA"/>
                </a:solidFill>
                <a:latin typeface="Roboto Mono"/>
                <a:ea typeface="Roboto Mono"/>
                <a:cs typeface="Roboto Mono"/>
                <a:sym typeface="Roboto Mono"/>
              </a:rPr>
            </a:br>
            <a:r>
              <a:rPr lang="en-US" sz="1600">
                <a:solidFill>
                  <a:srgbClr val="EEECEA"/>
                </a:solidFill>
                <a:latin typeface="Roboto Mono"/>
                <a:ea typeface="Roboto Mono"/>
                <a:cs typeface="Roboto Mono"/>
                <a:sym typeface="Roboto Mono"/>
              </a:rPr>
              <a:t>      { messages.map(</a:t>
            </a:r>
            <a:r>
              <a:rPr lang="en-US" sz="1600">
                <a:solidFill>
                  <a:srgbClr val="C39169"/>
                </a:solidFill>
                <a:latin typeface="Roboto Mono"/>
                <a:ea typeface="Roboto Mono"/>
                <a:cs typeface="Roboto Mono"/>
                <a:sym typeface="Roboto Mono"/>
              </a:rPr>
              <a:t>m</a:t>
            </a:r>
            <a:r>
              <a:rPr lang="en-US" sz="1600">
                <a:solidFill>
                  <a:srgbClr val="EEECEA"/>
                </a:solidFill>
                <a:latin typeface="Roboto Mono"/>
                <a:ea typeface="Roboto Mono"/>
                <a:cs typeface="Roboto Mono"/>
                <a:sym typeface="Roboto Mono"/>
              </a:rPr>
              <a:t> =&gt;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r>
              <a:rPr lang="en-US" sz="1600">
                <a:solidFill>
                  <a:srgbClr val="C39169"/>
                </a:solidFill>
                <a:latin typeface="Roboto Mono"/>
                <a:ea typeface="Roboto Mono"/>
                <a:cs typeface="Roboto Mono"/>
                <a:sym typeface="Roboto Mono"/>
              </a:rPr>
              <a:t>m</a:t>
            </a:r>
            <a:r>
              <a:rPr lang="en-US" sz="1600">
                <a:solidFill>
                  <a:schemeClr val="lt1"/>
                </a:solidFill>
                <a:latin typeface="Roboto Mono"/>
                <a:ea typeface="Roboto Mono"/>
                <a:cs typeface="Roboto Mono"/>
                <a:sym typeface="Roboto Mono"/>
              </a:rPr>
              <a:t>}</a:t>
            </a:r>
            <a:r>
              <a:rPr lang="en-US" sz="1600">
                <a:solidFill>
                  <a:srgbClr val="EEECEA"/>
                </a:solidFill>
                <a:latin typeface="Roboto Mono"/>
                <a:ea typeface="Roboto Mono"/>
                <a:cs typeface="Roboto Mono"/>
                <a:sym typeface="Roboto Mono"/>
              </a:rPr>
              <a:t>/&gt;</a:t>
            </a:r>
            <a:br>
              <a:rPr lang="en-US" sz="1600">
                <a:solidFill>
                  <a:srgbClr val="698BBC"/>
                </a:solidFill>
                <a:latin typeface="Roboto Mono"/>
                <a:ea typeface="Roboto Mono"/>
                <a:cs typeface="Roboto Mono"/>
                <a:sym typeface="Roboto Mono"/>
              </a:rPr>
            </a:br>
            <a:r>
              <a:rPr lang="en-US" sz="1600">
                <a:solidFill>
                  <a:srgbClr val="698BBC"/>
                </a:solidFill>
                <a:latin typeface="Roboto Mono"/>
                <a:ea typeface="Roboto Mono"/>
                <a:cs typeface="Roboto Mono"/>
                <a:sym typeface="Roboto Mono"/>
              </a:rPr>
              <a:t>      </a:t>
            </a: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&lt;/div&gt;</a:t>
            </a:r>
            <a:endParaRPr sz="1600">
              <a:solidFill>
                <a:srgbClr val="9E9E9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345" name="Google Shape;3345;p398"/>
          <p:cNvSpPr txBox="1"/>
          <p:nvPr/>
        </p:nvSpPr>
        <p:spPr>
          <a:xfrm>
            <a:off x="123233" y="595167"/>
            <a:ext cx="514500" cy="417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10</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14</a:t>
            </a:r>
            <a:endParaRPr sz="1600">
              <a:solidFill>
                <a:srgbClr val="515353"/>
              </a:solidFill>
              <a:latin typeface="Roboto Mono"/>
              <a:ea typeface="Roboto Mono"/>
              <a:cs typeface="Roboto Mono"/>
              <a:sym typeface="Roboto Mono"/>
            </a:endParaRPr>
          </a:p>
        </p:txBody>
      </p:sp>
      <p:sp>
        <p:nvSpPr>
          <p:cNvPr id="3346" name="Google Shape;3346;p398"/>
          <p:cNvSpPr/>
          <p:nvPr/>
        </p:nvSpPr>
        <p:spPr>
          <a:xfrm>
            <a:off x="0" y="5314267"/>
            <a:ext cx="12192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347" name="Google Shape;3347;p398"/>
          <p:cNvSpPr txBox="1"/>
          <p:nvPr>
            <p:ph idx="4294967295" type="title"/>
          </p:nvPr>
        </p:nvSpPr>
        <p:spPr>
          <a:xfrm>
            <a:off x="2465600" y="5487067"/>
            <a:ext cx="7260900" cy="861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Map Lists of Data</a:t>
            </a:r>
            <a:endParaRPr/>
          </a:p>
        </p:txBody>
      </p:sp>
      <p:sp>
        <p:nvSpPr>
          <p:cNvPr id="3348" name="Google Shape;3348;p398"/>
          <p:cNvSpPr txBox="1"/>
          <p:nvPr/>
        </p:nvSpPr>
        <p:spPr>
          <a:xfrm>
            <a:off x="8864600" y="4460800"/>
            <a:ext cx="2806800" cy="1182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182875" lIns="162525" spcFirstLastPara="1" rIns="162525" wrap="square" tIns="182875">
            <a:spAutoFit/>
          </a:bodyPr>
          <a:lstStyle/>
          <a:p>
            <a:pPr indent="0" lvl="0" marL="0" rtl="0" algn="l">
              <a:lnSpc>
                <a:spcPct val="115000"/>
              </a:lnSpc>
              <a:spcBef>
                <a:spcPts val="0"/>
              </a:spcBef>
              <a:spcAft>
                <a:spcPts val="1700"/>
              </a:spcAft>
              <a:buNone/>
            </a:pPr>
            <a:r>
              <a:rPr b="1" lang="en-US" sz="1600">
                <a:solidFill>
                  <a:schemeClr val="dk1"/>
                </a:solidFill>
                <a:latin typeface="Roboto"/>
                <a:ea typeface="Roboto"/>
                <a:cs typeface="Roboto"/>
                <a:sym typeface="Roboto"/>
              </a:rPr>
              <a:t>Note:</a:t>
            </a:r>
            <a:r>
              <a:rPr lang="en-US" sz="1600">
                <a:solidFill>
                  <a:schemeClr val="dk1"/>
                </a:solidFill>
                <a:latin typeface="Roboto"/>
                <a:ea typeface="Roboto"/>
                <a:cs typeface="Roboto"/>
                <a:sym typeface="Roboto"/>
              </a:rPr>
              <a:t> We’re going to ignore keys and the keys error for now. We’ll come back to it!</a:t>
            </a:r>
            <a:endParaRPr sz="1600">
              <a:solidFill>
                <a:schemeClr val="dk1"/>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399"/>
          <p:cNvSpPr/>
          <p:nvPr/>
        </p:nvSpPr>
        <p:spPr>
          <a:xfrm>
            <a:off x="1628083" y="2975900"/>
            <a:ext cx="8982300" cy="75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2000">
                <a:solidFill>
                  <a:schemeClr val="lt1"/>
                </a:solidFill>
                <a:latin typeface="Roboto Mono"/>
                <a:ea typeface="Roboto Mono"/>
                <a:cs typeface="Roboto Mono"/>
                <a:sym typeface="Roboto Mono"/>
              </a:rPr>
              <a:t>{ </a:t>
            </a:r>
            <a:r>
              <a:rPr lang="en-US" sz="2000">
                <a:solidFill>
                  <a:srgbClr val="749F7B"/>
                </a:solidFill>
                <a:latin typeface="Roboto Mono"/>
                <a:ea typeface="Roboto Mono"/>
                <a:cs typeface="Roboto Mono"/>
                <a:sym typeface="Roboto Mono"/>
              </a:rPr>
              <a:t>messages</a:t>
            </a:r>
            <a:r>
              <a:rPr lang="en-US" sz="2000">
                <a:solidFill>
                  <a:schemeClr val="lt1"/>
                </a:solidFill>
                <a:latin typeface="Roboto Mono"/>
                <a:ea typeface="Roboto Mono"/>
                <a:cs typeface="Roboto Mono"/>
                <a:sym typeface="Roboto Mono"/>
              </a:rPr>
              <a:t>.map(</a:t>
            </a:r>
            <a:r>
              <a:rPr lang="en-US" sz="2000">
                <a:solidFill>
                  <a:srgbClr val="C39169"/>
                </a:solidFill>
                <a:latin typeface="Roboto Mono"/>
                <a:ea typeface="Roboto Mono"/>
                <a:cs typeface="Roboto Mono"/>
                <a:sym typeface="Roboto Mono"/>
              </a:rPr>
              <a:t>message</a:t>
            </a:r>
            <a:r>
              <a:rPr lang="en-US" sz="2000">
                <a:solidFill>
                  <a:schemeClr val="lt1"/>
                </a:solidFill>
                <a:latin typeface="Roboto Mono"/>
                <a:ea typeface="Roboto Mono"/>
                <a:cs typeface="Roboto Mono"/>
                <a:sym typeface="Roboto Mono"/>
              </a:rPr>
              <a:t> =&gt; &lt;</a:t>
            </a:r>
            <a:r>
              <a:rPr lang="en-US" sz="2000">
                <a:solidFill>
                  <a:srgbClr val="698BBC"/>
                </a:solidFill>
                <a:latin typeface="Roboto Mono"/>
                <a:ea typeface="Roboto Mono"/>
                <a:cs typeface="Roboto Mono"/>
                <a:sym typeface="Roboto Mono"/>
              </a:rPr>
              <a:t>Message</a:t>
            </a:r>
            <a:r>
              <a:rPr lang="en-US" sz="2000">
                <a:solidFill>
                  <a:schemeClr val="lt1"/>
                </a:solidFill>
                <a:latin typeface="Roboto Mono"/>
                <a:ea typeface="Roboto Mono"/>
                <a:cs typeface="Roboto Mono"/>
                <a:sym typeface="Roboto Mono"/>
              </a:rPr>
              <a:t> </a:t>
            </a:r>
            <a:r>
              <a:rPr lang="en-US" sz="2000">
                <a:solidFill>
                  <a:srgbClr val="9C7FA5"/>
                </a:solidFill>
                <a:latin typeface="Roboto Mono"/>
                <a:ea typeface="Roboto Mono"/>
                <a:cs typeface="Roboto Mono"/>
                <a:sym typeface="Roboto Mono"/>
              </a:rPr>
              <a:t>message</a:t>
            </a:r>
            <a:r>
              <a:rPr lang="en-US" sz="2000">
                <a:solidFill>
                  <a:schemeClr val="lt1"/>
                </a:solidFill>
                <a:latin typeface="Roboto Mono"/>
                <a:ea typeface="Roboto Mono"/>
                <a:cs typeface="Roboto Mono"/>
                <a:sym typeface="Roboto Mono"/>
              </a:rPr>
              <a:t>={</a:t>
            </a:r>
            <a:r>
              <a:rPr lang="en-US" sz="2000">
                <a:solidFill>
                  <a:srgbClr val="C39169"/>
                </a:solidFill>
                <a:latin typeface="Roboto Mono"/>
                <a:ea typeface="Roboto Mono"/>
                <a:cs typeface="Roboto Mono"/>
                <a:sym typeface="Roboto Mono"/>
              </a:rPr>
              <a:t>message</a:t>
            </a:r>
            <a:r>
              <a:rPr lang="en-US" sz="2000">
                <a:solidFill>
                  <a:schemeClr val="lt1"/>
                </a:solidFill>
                <a:latin typeface="Roboto Mono"/>
                <a:ea typeface="Roboto Mono"/>
                <a:cs typeface="Roboto Mono"/>
                <a:sym typeface="Roboto Mono"/>
              </a:rPr>
              <a:t>}/&gt;) }</a:t>
            </a:r>
            <a:endParaRPr sz="2000">
              <a:solidFill>
                <a:schemeClr val="lt1"/>
              </a:solidFill>
              <a:latin typeface="Roboto Mono"/>
              <a:ea typeface="Roboto Mono"/>
              <a:cs typeface="Roboto Mono"/>
              <a:sym typeface="Roboto Mono"/>
            </a:endParaRPr>
          </a:p>
        </p:txBody>
      </p:sp>
      <p:sp>
        <p:nvSpPr>
          <p:cNvPr id="3354" name="Google Shape;3354;p399"/>
          <p:cNvSpPr txBox="1"/>
          <p:nvPr/>
        </p:nvSpPr>
        <p:spPr>
          <a:xfrm>
            <a:off x="1581517" y="1154033"/>
            <a:ext cx="2342400" cy="898800"/>
          </a:xfrm>
          <a:prstGeom prst="rect">
            <a:avLst/>
          </a:prstGeom>
          <a:solidFill>
            <a:srgbClr val="EEECEA"/>
          </a:solidFill>
          <a:ln>
            <a:noFill/>
          </a:ln>
          <a:effectLst>
            <a:outerShdw blurRad="57150" rotWithShape="0" algn="bl" dir="5400000" dist="19050">
              <a:srgbClr val="000000">
                <a:alpha val="50000"/>
              </a:srgbClr>
            </a:outerShdw>
          </a:effectLst>
        </p:spPr>
        <p:txBody>
          <a:bodyPr anchorCtr="0" anchor="t" bIns="182875" lIns="162525" spcFirstLastPara="1" rIns="162525" wrap="square" tIns="182875">
            <a:spAutoFit/>
          </a:bodyPr>
          <a:lstStyle/>
          <a:p>
            <a:pPr indent="0" lvl="0" marL="0" rtl="0" algn="l">
              <a:lnSpc>
                <a:spcPct val="115000"/>
              </a:lnSpc>
              <a:spcBef>
                <a:spcPts val="0"/>
              </a:spcBef>
              <a:spcAft>
                <a:spcPts val="1700"/>
              </a:spcAft>
              <a:buNone/>
            </a:pPr>
            <a:r>
              <a:rPr lang="en-US" sz="1600">
                <a:solidFill>
                  <a:srgbClr val="515353"/>
                </a:solidFill>
                <a:latin typeface="Roboto"/>
                <a:ea typeface="Roboto"/>
                <a:cs typeface="Roboto"/>
                <a:sym typeface="Roboto"/>
              </a:rPr>
              <a:t>An array of messages to display</a:t>
            </a:r>
            <a:endParaRPr sz="1600">
              <a:solidFill>
                <a:srgbClr val="515353"/>
              </a:solidFill>
              <a:latin typeface="Roboto"/>
              <a:ea typeface="Roboto"/>
              <a:cs typeface="Roboto"/>
              <a:sym typeface="Roboto"/>
            </a:endParaRPr>
          </a:p>
        </p:txBody>
      </p:sp>
      <p:sp>
        <p:nvSpPr>
          <p:cNvPr id="3355" name="Google Shape;3355;p399"/>
          <p:cNvSpPr txBox="1"/>
          <p:nvPr/>
        </p:nvSpPr>
        <p:spPr>
          <a:xfrm>
            <a:off x="4752417" y="1012433"/>
            <a:ext cx="2342400" cy="1182000"/>
          </a:xfrm>
          <a:prstGeom prst="rect">
            <a:avLst/>
          </a:prstGeom>
          <a:solidFill>
            <a:srgbClr val="EEECEA"/>
          </a:solidFill>
          <a:ln>
            <a:noFill/>
          </a:ln>
          <a:effectLst>
            <a:outerShdw blurRad="57150" rotWithShape="0" algn="bl" dir="5400000" dist="19050">
              <a:srgbClr val="000000">
                <a:alpha val="50000"/>
              </a:srgbClr>
            </a:outerShdw>
          </a:effectLst>
        </p:spPr>
        <p:txBody>
          <a:bodyPr anchorCtr="0" anchor="t" bIns="182875" lIns="162525" spcFirstLastPara="1" rIns="162525" wrap="square" tIns="182875">
            <a:spAutoFit/>
          </a:bodyPr>
          <a:lstStyle/>
          <a:p>
            <a:pPr indent="0" lvl="0" marL="0" rtl="0" algn="l">
              <a:lnSpc>
                <a:spcPct val="115000"/>
              </a:lnSpc>
              <a:spcBef>
                <a:spcPts val="0"/>
              </a:spcBef>
              <a:spcAft>
                <a:spcPts val="1700"/>
              </a:spcAft>
              <a:buNone/>
            </a:pPr>
            <a:r>
              <a:rPr lang="en-US" sz="1600">
                <a:solidFill>
                  <a:srgbClr val="515353"/>
                </a:solidFill>
                <a:latin typeface="Roboto"/>
                <a:ea typeface="Roboto"/>
                <a:cs typeface="Roboto"/>
                <a:sym typeface="Roboto"/>
              </a:rPr>
              <a:t>A component that knows how to display one message</a:t>
            </a:r>
            <a:endParaRPr sz="1600">
              <a:solidFill>
                <a:srgbClr val="515353"/>
              </a:solidFill>
              <a:latin typeface="Roboto"/>
              <a:ea typeface="Roboto"/>
              <a:cs typeface="Roboto"/>
              <a:sym typeface="Roboto"/>
            </a:endParaRPr>
          </a:p>
        </p:txBody>
      </p:sp>
      <p:sp>
        <p:nvSpPr>
          <p:cNvPr id="3356" name="Google Shape;3356;p399"/>
          <p:cNvSpPr txBox="1"/>
          <p:nvPr/>
        </p:nvSpPr>
        <p:spPr>
          <a:xfrm>
            <a:off x="7923317" y="1154033"/>
            <a:ext cx="2342400" cy="898800"/>
          </a:xfrm>
          <a:prstGeom prst="rect">
            <a:avLst/>
          </a:prstGeom>
          <a:solidFill>
            <a:srgbClr val="EEECEA"/>
          </a:solidFill>
          <a:ln>
            <a:noFill/>
          </a:ln>
          <a:effectLst>
            <a:outerShdw blurRad="57150" rotWithShape="0" algn="bl" dir="5400000" dist="19050">
              <a:srgbClr val="000000">
                <a:alpha val="50000"/>
              </a:srgbClr>
            </a:outerShdw>
          </a:effectLst>
        </p:spPr>
        <p:txBody>
          <a:bodyPr anchorCtr="0" anchor="t" bIns="182875" lIns="162525" spcFirstLastPara="1" rIns="162525" wrap="square" tIns="182875">
            <a:spAutoFit/>
          </a:bodyPr>
          <a:lstStyle/>
          <a:p>
            <a:pPr indent="0" lvl="0" marL="0" rtl="0" algn="l">
              <a:lnSpc>
                <a:spcPct val="115000"/>
              </a:lnSpc>
              <a:spcBef>
                <a:spcPts val="0"/>
              </a:spcBef>
              <a:spcAft>
                <a:spcPts val="1700"/>
              </a:spcAft>
              <a:buNone/>
            </a:pPr>
            <a:r>
              <a:rPr lang="en-US" sz="1600">
                <a:solidFill>
                  <a:srgbClr val="515353"/>
                </a:solidFill>
                <a:latin typeface="Roboto"/>
                <a:ea typeface="Roboto"/>
                <a:cs typeface="Roboto"/>
                <a:sym typeface="Roboto"/>
              </a:rPr>
              <a:t>A prop on the Message component</a:t>
            </a:r>
            <a:endParaRPr sz="1600">
              <a:solidFill>
                <a:srgbClr val="515353"/>
              </a:solidFill>
              <a:latin typeface="Roboto"/>
              <a:ea typeface="Roboto"/>
              <a:cs typeface="Roboto"/>
              <a:sym typeface="Roboto"/>
            </a:endParaRPr>
          </a:p>
        </p:txBody>
      </p:sp>
      <p:sp>
        <p:nvSpPr>
          <p:cNvPr id="3357" name="Google Shape;3357;p399"/>
          <p:cNvSpPr txBox="1"/>
          <p:nvPr/>
        </p:nvSpPr>
        <p:spPr>
          <a:xfrm>
            <a:off x="5678083" y="4513767"/>
            <a:ext cx="2606100" cy="1465200"/>
          </a:xfrm>
          <a:prstGeom prst="rect">
            <a:avLst/>
          </a:prstGeom>
          <a:solidFill>
            <a:srgbClr val="EEECEA"/>
          </a:solidFill>
          <a:ln>
            <a:noFill/>
          </a:ln>
          <a:effectLst>
            <a:outerShdw blurRad="57150" rotWithShape="0" algn="bl" dir="5400000" dist="19050">
              <a:srgbClr val="000000">
                <a:alpha val="50000"/>
              </a:srgbClr>
            </a:outerShdw>
          </a:effectLst>
        </p:spPr>
        <p:txBody>
          <a:bodyPr anchorCtr="0" anchor="t" bIns="182875" lIns="162525" spcFirstLastPara="1" rIns="162525" wrap="square" tIns="182875">
            <a:spAutoFit/>
          </a:bodyPr>
          <a:lstStyle/>
          <a:p>
            <a:pPr indent="0" lvl="0" marL="0" rtl="0" algn="l">
              <a:lnSpc>
                <a:spcPct val="115000"/>
              </a:lnSpc>
              <a:spcBef>
                <a:spcPts val="0"/>
              </a:spcBef>
              <a:spcAft>
                <a:spcPts val="1700"/>
              </a:spcAft>
              <a:buNone/>
            </a:pPr>
            <a:r>
              <a:rPr lang="en-US" sz="1600">
                <a:solidFill>
                  <a:srgbClr val="515353"/>
                </a:solidFill>
                <a:latin typeface="Roboto"/>
                <a:ea typeface="Roboto"/>
                <a:cs typeface="Roboto"/>
                <a:sym typeface="Roboto"/>
              </a:rPr>
              <a:t>A parameter to the map callback function - this parameter will have each message in it, one by one</a:t>
            </a:r>
            <a:endParaRPr sz="1600">
              <a:solidFill>
                <a:srgbClr val="515353"/>
              </a:solidFill>
              <a:latin typeface="Roboto"/>
              <a:ea typeface="Roboto"/>
              <a:cs typeface="Roboto"/>
              <a:sym typeface="Roboto"/>
            </a:endParaRPr>
          </a:p>
        </p:txBody>
      </p:sp>
      <p:sp>
        <p:nvSpPr>
          <p:cNvPr id="3358" name="Google Shape;3358;p399"/>
          <p:cNvSpPr/>
          <p:nvPr/>
        </p:nvSpPr>
        <p:spPr>
          <a:xfrm>
            <a:off x="4582683" y="3599033"/>
            <a:ext cx="2423039" cy="898809"/>
          </a:xfrm>
          <a:custGeom>
            <a:rect b="b" l="l" r="r" t="t"/>
            <a:pathLst>
              <a:path extrusionOk="0" h="28677" w="72693">
                <a:moveTo>
                  <a:pt x="72693" y="28677"/>
                </a:moveTo>
                <a:cubicBezTo>
                  <a:pt x="72693" y="8664"/>
                  <a:pt x="33296" y="21599"/>
                  <a:pt x="13672" y="17673"/>
                </a:cubicBezTo>
                <a:cubicBezTo>
                  <a:pt x="6369" y="16212"/>
                  <a:pt x="0" y="7448"/>
                  <a:pt x="0" y="0"/>
                </a:cubicBezTo>
              </a:path>
            </a:pathLst>
          </a:custGeom>
          <a:noFill/>
          <a:ln cap="flat" cmpd="sng" w="28575">
            <a:solidFill>
              <a:srgbClr val="C39169"/>
            </a:solidFill>
            <a:prstDash val="solid"/>
            <a:round/>
            <a:headEnd len="med" w="med" type="none"/>
            <a:tailEnd len="med" w="med" type="triangle"/>
          </a:ln>
        </p:spPr>
      </p:sp>
      <p:sp>
        <p:nvSpPr>
          <p:cNvPr id="3359" name="Google Shape;3359;p399"/>
          <p:cNvSpPr/>
          <p:nvPr/>
        </p:nvSpPr>
        <p:spPr>
          <a:xfrm>
            <a:off x="7016883" y="3621380"/>
            <a:ext cx="1989550" cy="845138"/>
          </a:xfrm>
          <a:custGeom>
            <a:rect b="b" l="l" r="r" t="t"/>
            <a:pathLst>
              <a:path extrusionOk="0" h="23675" w="59688">
                <a:moveTo>
                  <a:pt x="0" y="23675"/>
                </a:moveTo>
                <a:cubicBezTo>
                  <a:pt x="1421" y="20124"/>
                  <a:pt x="3348" y="16236"/>
                  <a:pt x="6669" y="14338"/>
                </a:cubicBezTo>
                <a:cubicBezTo>
                  <a:pt x="17870" y="7936"/>
                  <a:pt x="32487" y="13992"/>
                  <a:pt x="45350" y="13004"/>
                </a:cubicBezTo>
                <a:cubicBezTo>
                  <a:pt x="51783" y="12510"/>
                  <a:pt x="59688" y="6452"/>
                  <a:pt x="59688" y="0"/>
                </a:cubicBezTo>
              </a:path>
            </a:pathLst>
          </a:custGeom>
          <a:noFill/>
          <a:ln cap="flat" cmpd="sng" w="28575">
            <a:solidFill>
              <a:srgbClr val="C39169"/>
            </a:solidFill>
            <a:prstDash val="solid"/>
            <a:round/>
            <a:headEnd len="med" w="med" type="none"/>
            <a:tailEnd len="med" w="med" type="triangle"/>
          </a:ln>
        </p:spPr>
      </p:sp>
      <p:sp>
        <p:nvSpPr>
          <p:cNvPr id="3360" name="Google Shape;3360;p399"/>
          <p:cNvSpPr/>
          <p:nvPr/>
        </p:nvSpPr>
        <p:spPr>
          <a:xfrm>
            <a:off x="2682017" y="2085867"/>
            <a:ext cx="44466" cy="1022574"/>
          </a:xfrm>
          <a:custGeom>
            <a:rect b="b" l="l" r="r" t="t"/>
            <a:pathLst>
              <a:path extrusionOk="0" h="30678" w="1334">
                <a:moveTo>
                  <a:pt x="1334" y="0"/>
                </a:moveTo>
                <a:cubicBezTo>
                  <a:pt x="1334" y="10236"/>
                  <a:pt x="0" y="20442"/>
                  <a:pt x="0" y="30678"/>
                </a:cubicBezTo>
              </a:path>
            </a:pathLst>
          </a:custGeom>
          <a:noFill/>
          <a:ln cap="flat" cmpd="sng" w="28575">
            <a:solidFill>
              <a:srgbClr val="749F7B"/>
            </a:solidFill>
            <a:prstDash val="solid"/>
            <a:round/>
            <a:headEnd len="med" w="med" type="none"/>
            <a:tailEnd len="med" w="med" type="triangle"/>
          </a:ln>
        </p:spPr>
      </p:sp>
      <p:sp>
        <p:nvSpPr>
          <p:cNvPr id="3361" name="Google Shape;3361;p399"/>
          <p:cNvSpPr/>
          <p:nvPr/>
        </p:nvSpPr>
        <p:spPr>
          <a:xfrm>
            <a:off x="6119283" y="2210067"/>
            <a:ext cx="197408" cy="898762"/>
          </a:xfrm>
          <a:custGeom>
            <a:rect b="b" l="l" r="r" t="t"/>
            <a:pathLst>
              <a:path extrusionOk="0" h="24676" w="12338">
                <a:moveTo>
                  <a:pt x="0" y="0"/>
                </a:moveTo>
                <a:cubicBezTo>
                  <a:pt x="4113" y="8225"/>
                  <a:pt x="12338" y="15480"/>
                  <a:pt x="12338" y="24676"/>
                </a:cubicBezTo>
              </a:path>
            </a:pathLst>
          </a:custGeom>
          <a:noFill/>
          <a:ln cap="flat" cmpd="sng" w="28575">
            <a:solidFill>
              <a:srgbClr val="698BBC"/>
            </a:solidFill>
            <a:prstDash val="solid"/>
            <a:round/>
            <a:headEnd len="med" w="med" type="none"/>
            <a:tailEnd len="med" w="med" type="triangle"/>
          </a:ln>
        </p:spPr>
      </p:sp>
      <p:sp>
        <p:nvSpPr>
          <p:cNvPr id="3362" name="Google Shape;3362;p399"/>
          <p:cNvSpPr/>
          <p:nvPr/>
        </p:nvSpPr>
        <p:spPr>
          <a:xfrm>
            <a:off x="7706017" y="2052832"/>
            <a:ext cx="1155938" cy="1066707"/>
          </a:xfrm>
          <a:custGeom>
            <a:rect b="b" l="l" r="r" t="t"/>
            <a:pathLst>
              <a:path extrusionOk="0" h="33345" w="34679">
                <a:moveTo>
                  <a:pt x="34679" y="0"/>
                </a:moveTo>
                <a:cubicBezTo>
                  <a:pt x="31655" y="7558"/>
                  <a:pt x="21741" y="9968"/>
                  <a:pt x="14672" y="14005"/>
                </a:cubicBezTo>
                <a:cubicBezTo>
                  <a:pt x="7645" y="18018"/>
                  <a:pt x="0" y="25253"/>
                  <a:pt x="0" y="33345"/>
                </a:cubicBezTo>
              </a:path>
            </a:pathLst>
          </a:custGeom>
          <a:noFill/>
          <a:ln cap="flat" cmpd="sng" w="28575">
            <a:solidFill>
              <a:srgbClr val="9C7FA5"/>
            </a:solidFill>
            <a:prstDash val="solid"/>
            <a:round/>
            <a:headEnd len="med" w="med" type="none"/>
            <a:tailEnd len="med" w="med" type="triangle"/>
          </a:ln>
        </p:spPr>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6" name="Shape 3366"/>
        <p:cNvGrpSpPr/>
        <p:nvPr/>
      </p:nvGrpSpPr>
      <p:grpSpPr>
        <a:xfrm>
          <a:off x="0" y="0"/>
          <a:ext cx="0" cy="0"/>
          <a:chOff x="0" y="0"/>
          <a:chExt cx="0" cy="0"/>
        </a:xfrm>
      </p:grpSpPr>
      <p:sp>
        <p:nvSpPr>
          <p:cNvPr id="3367" name="Google Shape;3367;p400"/>
          <p:cNvSpPr txBox="1"/>
          <p:nvPr/>
        </p:nvSpPr>
        <p:spPr>
          <a:xfrm>
            <a:off x="2626733"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React starts rendering in that "root" div. It calls the render function of the App component and </a:t>
            </a:r>
            <a:br>
              <a:rPr lang="en-US" sz="1300">
                <a:solidFill>
                  <a:schemeClr val="dk1"/>
                </a:solidFill>
                <a:latin typeface="Roboto"/>
                <a:ea typeface="Roboto"/>
                <a:cs typeface="Roboto"/>
                <a:sym typeface="Roboto"/>
              </a:rPr>
            </a:br>
            <a:r>
              <a:rPr lang="en-US" sz="1300">
                <a:solidFill>
                  <a:schemeClr val="dk1"/>
                </a:solidFill>
                <a:latin typeface="Roboto"/>
                <a:ea typeface="Roboto"/>
                <a:cs typeface="Roboto"/>
                <a:sym typeface="Roboto"/>
              </a:rPr>
              <a:t>gets this JSX:</a:t>
            </a:r>
            <a:endParaRPr sz="1300">
              <a:solidFill>
                <a:schemeClr val="dk1"/>
              </a:solidFill>
              <a:latin typeface="Roboto"/>
              <a:ea typeface="Roboto"/>
              <a:cs typeface="Roboto"/>
              <a:sym typeface="Roboto"/>
            </a:endParaRPr>
          </a:p>
        </p:txBody>
      </p:sp>
      <p:sp>
        <p:nvSpPr>
          <p:cNvPr id="3368" name="Google Shape;3368;p400"/>
          <p:cNvSpPr txBox="1"/>
          <p:nvPr/>
        </p:nvSpPr>
        <p:spPr>
          <a:xfrm>
            <a:off x="4947100" y="1928733"/>
            <a:ext cx="22215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It uses that as a reference to do the necessary DOM manipulation, so the page looks like the JSX returned from the render</a:t>
            </a:r>
            <a:endParaRPr sz="1300">
              <a:solidFill>
                <a:schemeClr val="dk1"/>
              </a:solidFill>
              <a:latin typeface="Roboto"/>
              <a:ea typeface="Roboto"/>
              <a:cs typeface="Roboto"/>
              <a:sym typeface="Roboto"/>
            </a:endParaRPr>
          </a:p>
        </p:txBody>
      </p:sp>
      <p:sp>
        <p:nvSpPr>
          <p:cNvPr id="3369" name="Google Shape;3369;p400"/>
          <p:cNvSpPr txBox="1"/>
          <p:nvPr/>
        </p:nvSpPr>
        <p:spPr>
          <a:xfrm>
            <a:off x="7420667"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If the state of the App component changes, React might call the render function again and get this JSX:</a:t>
            </a:r>
            <a:endParaRPr sz="1300">
              <a:solidFill>
                <a:schemeClr val="dk1"/>
              </a:solidFill>
              <a:latin typeface="Roboto"/>
              <a:ea typeface="Roboto"/>
              <a:cs typeface="Roboto"/>
              <a:sym typeface="Roboto"/>
            </a:endParaRPr>
          </a:p>
        </p:txBody>
      </p:sp>
      <p:sp>
        <p:nvSpPr>
          <p:cNvPr id="3370" name="Google Shape;3370;p400"/>
          <p:cNvSpPr txBox="1"/>
          <p:nvPr/>
        </p:nvSpPr>
        <p:spPr>
          <a:xfrm>
            <a:off x="9765900" y="1917967"/>
            <a:ext cx="2144700" cy="1246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It uses that as a reference and compares it with the previous reference, then does the DOM manipulation:</a:t>
            </a:r>
            <a:endParaRPr sz="1300">
              <a:solidFill>
                <a:schemeClr val="dk1"/>
              </a:solidFill>
              <a:latin typeface="Roboto"/>
              <a:ea typeface="Roboto"/>
              <a:cs typeface="Roboto"/>
              <a:sym typeface="Roboto"/>
            </a:endParaRPr>
          </a:p>
        </p:txBody>
      </p:sp>
      <p:sp>
        <p:nvSpPr>
          <p:cNvPr id="3371" name="Google Shape;3371;p400"/>
          <p:cNvSpPr/>
          <p:nvPr/>
        </p:nvSpPr>
        <p:spPr>
          <a:xfrm>
            <a:off x="5023697" y="3472767"/>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2" name="Google Shape;3372;p400"/>
          <p:cNvSpPr/>
          <p:nvPr/>
        </p:nvSpPr>
        <p:spPr>
          <a:xfrm>
            <a:off x="5248098" y="4475700"/>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Homework</a:t>
            </a:r>
            <a:endParaRPr sz="1700">
              <a:solidFill>
                <a:schemeClr val="dk1"/>
              </a:solidFill>
            </a:endParaRPr>
          </a:p>
        </p:txBody>
      </p:sp>
      <p:sp>
        <p:nvSpPr>
          <p:cNvPr id="3373" name="Google Shape;3373;p400"/>
          <p:cNvSpPr/>
          <p:nvPr/>
        </p:nvSpPr>
        <p:spPr>
          <a:xfrm>
            <a:off x="5248098" y="5046167"/>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Pay Taxes</a:t>
            </a:r>
            <a:endParaRPr sz="1700">
              <a:solidFill>
                <a:schemeClr val="dk1"/>
              </a:solidFill>
            </a:endParaRPr>
          </a:p>
        </p:txBody>
      </p:sp>
      <p:sp>
        <p:nvSpPr>
          <p:cNvPr id="3374" name="Google Shape;3374;p400"/>
          <p:cNvSpPr/>
          <p:nvPr/>
        </p:nvSpPr>
        <p:spPr>
          <a:xfrm>
            <a:off x="7420667" y="3472767"/>
            <a:ext cx="2144700" cy="27960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5" name="Google Shape;3375;p400"/>
          <p:cNvSpPr/>
          <p:nvPr/>
        </p:nvSpPr>
        <p:spPr>
          <a:xfrm>
            <a:off x="7597467" y="4454233"/>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L</a:t>
            </a:r>
            <a:endParaRPr sz="1700">
              <a:solidFill>
                <a:schemeClr val="dk1"/>
              </a:solidFill>
            </a:endParaRPr>
          </a:p>
        </p:txBody>
      </p:sp>
      <p:sp>
        <p:nvSpPr>
          <p:cNvPr id="3376" name="Google Shape;3376;p400"/>
          <p:cNvSpPr/>
          <p:nvPr/>
        </p:nvSpPr>
        <p:spPr>
          <a:xfrm>
            <a:off x="7597467" y="5024700"/>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HW</a:t>
            </a:r>
            <a:endParaRPr sz="1700">
              <a:solidFill>
                <a:schemeClr val="dk1"/>
              </a:solidFill>
            </a:endParaRPr>
          </a:p>
        </p:txBody>
      </p:sp>
      <p:sp>
        <p:nvSpPr>
          <p:cNvPr id="3377" name="Google Shape;3377;p400"/>
          <p:cNvSpPr/>
          <p:nvPr/>
        </p:nvSpPr>
        <p:spPr>
          <a:xfrm>
            <a:off x="9817433" y="3462000"/>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8" name="Google Shape;3378;p400"/>
          <p:cNvSpPr/>
          <p:nvPr/>
        </p:nvSpPr>
        <p:spPr>
          <a:xfrm>
            <a:off x="10041833" y="4464933"/>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Laundry</a:t>
            </a:r>
            <a:endParaRPr sz="1700">
              <a:solidFill>
                <a:schemeClr val="dk1"/>
              </a:solidFill>
            </a:endParaRPr>
          </a:p>
        </p:txBody>
      </p:sp>
      <p:sp>
        <p:nvSpPr>
          <p:cNvPr id="3379" name="Google Shape;3379;p400"/>
          <p:cNvSpPr/>
          <p:nvPr/>
        </p:nvSpPr>
        <p:spPr>
          <a:xfrm>
            <a:off x="10041833" y="5035400"/>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Homework</a:t>
            </a:r>
            <a:endParaRPr sz="1700">
              <a:solidFill>
                <a:schemeClr val="dk1"/>
              </a:solidFill>
            </a:endParaRPr>
          </a:p>
        </p:txBody>
      </p:sp>
      <p:sp>
        <p:nvSpPr>
          <p:cNvPr id="3380" name="Google Shape;3380;p400"/>
          <p:cNvSpPr/>
          <p:nvPr/>
        </p:nvSpPr>
        <p:spPr>
          <a:xfrm>
            <a:off x="10041833" y="5605867"/>
            <a:ext cx="1791300" cy="451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Pay Taxes</a:t>
            </a:r>
            <a:endParaRPr sz="1700">
              <a:solidFill>
                <a:schemeClr val="dk1"/>
              </a:solidFill>
            </a:endParaRPr>
          </a:p>
        </p:txBody>
      </p:sp>
      <p:sp>
        <p:nvSpPr>
          <p:cNvPr id="3381" name="Google Shape;3381;p400"/>
          <p:cNvSpPr/>
          <p:nvPr/>
        </p:nvSpPr>
        <p:spPr>
          <a:xfrm>
            <a:off x="7597467" y="5595167"/>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PT</a:t>
            </a:r>
            <a:endParaRPr sz="1700">
              <a:solidFill>
                <a:schemeClr val="dk1"/>
              </a:solidFill>
            </a:endParaRPr>
          </a:p>
        </p:txBody>
      </p:sp>
      <p:sp>
        <p:nvSpPr>
          <p:cNvPr id="3382" name="Google Shape;3382;p400"/>
          <p:cNvSpPr/>
          <p:nvPr/>
        </p:nvSpPr>
        <p:spPr>
          <a:xfrm>
            <a:off x="5248083" y="3714467"/>
            <a:ext cx="1229100" cy="5133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lt1"/>
                </a:solidFill>
                <a:latin typeface="Cabin"/>
                <a:ea typeface="Cabin"/>
                <a:cs typeface="Cabin"/>
                <a:sym typeface="Cabin"/>
              </a:rPr>
              <a:t>+ Add</a:t>
            </a:r>
            <a:endParaRPr sz="1700">
              <a:solidFill>
                <a:schemeClr val="lt1"/>
              </a:solidFill>
              <a:latin typeface="Cabin"/>
              <a:ea typeface="Cabin"/>
              <a:cs typeface="Cabin"/>
              <a:sym typeface="Cabin"/>
            </a:endParaRPr>
          </a:p>
        </p:txBody>
      </p:sp>
      <p:sp>
        <p:nvSpPr>
          <p:cNvPr id="3383" name="Google Shape;3383;p400"/>
          <p:cNvSpPr/>
          <p:nvPr/>
        </p:nvSpPr>
        <p:spPr>
          <a:xfrm>
            <a:off x="7597467" y="3703733"/>
            <a:ext cx="1229100" cy="5133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Cabin"/>
                <a:ea typeface="Cabin"/>
                <a:cs typeface="Cabin"/>
                <a:sym typeface="Cabin"/>
              </a:rPr>
              <a:t>Button</a:t>
            </a:r>
            <a:endParaRPr sz="1700">
              <a:solidFill>
                <a:schemeClr val="dk1"/>
              </a:solidFill>
              <a:latin typeface="Cabin"/>
              <a:ea typeface="Cabin"/>
              <a:cs typeface="Cabin"/>
              <a:sym typeface="Cabin"/>
            </a:endParaRPr>
          </a:p>
        </p:txBody>
      </p:sp>
      <p:sp>
        <p:nvSpPr>
          <p:cNvPr id="3384" name="Google Shape;3384;p400"/>
          <p:cNvSpPr/>
          <p:nvPr/>
        </p:nvSpPr>
        <p:spPr>
          <a:xfrm>
            <a:off x="10041833" y="3703667"/>
            <a:ext cx="1229100" cy="513300"/>
          </a:xfrm>
          <a:prstGeom prst="rect">
            <a:avLst/>
          </a:prstGeom>
          <a:solidFill>
            <a:srgbClr val="7A9C80"/>
          </a:solidFill>
          <a:ln cap="flat" cmpd="sng" w="19050">
            <a:solidFill>
              <a:srgbClr val="44805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lt1"/>
                </a:solidFill>
                <a:latin typeface="Cabin"/>
                <a:ea typeface="Cabin"/>
                <a:cs typeface="Cabin"/>
                <a:sym typeface="Cabin"/>
              </a:rPr>
              <a:t>+ Add</a:t>
            </a:r>
            <a:endParaRPr sz="1700">
              <a:solidFill>
                <a:schemeClr val="lt1"/>
              </a:solidFill>
              <a:latin typeface="Cabin"/>
              <a:ea typeface="Cabin"/>
              <a:cs typeface="Cabin"/>
              <a:sym typeface="Cabin"/>
            </a:endParaRPr>
          </a:p>
        </p:txBody>
      </p:sp>
      <p:sp>
        <p:nvSpPr>
          <p:cNvPr id="3385" name="Google Shape;3385;p400"/>
          <p:cNvSpPr/>
          <p:nvPr/>
        </p:nvSpPr>
        <p:spPr>
          <a:xfrm>
            <a:off x="200" y="199533"/>
            <a:ext cx="40833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1"/>
              </a:solidFill>
            </a:endParaRPr>
          </a:p>
        </p:txBody>
      </p:sp>
      <p:sp>
        <p:nvSpPr>
          <p:cNvPr id="3386" name="Google Shape;3386;p400"/>
          <p:cNvSpPr txBox="1"/>
          <p:nvPr>
            <p:ph idx="4294967295" type="title"/>
          </p:nvPr>
        </p:nvSpPr>
        <p:spPr>
          <a:xfrm>
            <a:off x="288333" y="372333"/>
            <a:ext cx="35649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Virtual DOM</a:t>
            </a:r>
            <a:endParaRPr/>
          </a:p>
        </p:txBody>
      </p:sp>
      <p:sp>
        <p:nvSpPr>
          <p:cNvPr id="3387" name="Google Shape;3387;p400"/>
          <p:cNvSpPr/>
          <p:nvPr/>
        </p:nvSpPr>
        <p:spPr>
          <a:xfrm>
            <a:off x="2626733" y="3472767"/>
            <a:ext cx="2144700" cy="27960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88" name="Google Shape;3388;p400"/>
          <p:cNvSpPr/>
          <p:nvPr/>
        </p:nvSpPr>
        <p:spPr>
          <a:xfrm>
            <a:off x="2803533" y="4454233"/>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HW</a:t>
            </a:r>
            <a:endParaRPr sz="1700">
              <a:solidFill>
                <a:schemeClr val="dk1"/>
              </a:solidFill>
            </a:endParaRPr>
          </a:p>
        </p:txBody>
      </p:sp>
      <p:sp>
        <p:nvSpPr>
          <p:cNvPr id="3389" name="Google Shape;3389;p400"/>
          <p:cNvSpPr/>
          <p:nvPr/>
        </p:nvSpPr>
        <p:spPr>
          <a:xfrm>
            <a:off x="2803533" y="5024700"/>
            <a:ext cx="1791300" cy="4512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700">
                <a:solidFill>
                  <a:schemeClr val="dk1"/>
                </a:solidFill>
              </a:rPr>
              <a:t>Div with PT</a:t>
            </a:r>
            <a:endParaRPr sz="1700">
              <a:solidFill>
                <a:schemeClr val="dk1"/>
              </a:solidFill>
            </a:endParaRPr>
          </a:p>
        </p:txBody>
      </p:sp>
      <p:sp>
        <p:nvSpPr>
          <p:cNvPr id="3390" name="Google Shape;3390;p400"/>
          <p:cNvSpPr/>
          <p:nvPr/>
        </p:nvSpPr>
        <p:spPr>
          <a:xfrm>
            <a:off x="2803533" y="3703733"/>
            <a:ext cx="1229100" cy="513300"/>
          </a:xfrm>
          <a:prstGeom prst="rect">
            <a:avLst/>
          </a:prstGeom>
          <a:no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solidFill>
                  <a:schemeClr val="dk1"/>
                </a:solidFill>
                <a:latin typeface="Cabin"/>
                <a:ea typeface="Cabin"/>
                <a:cs typeface="Cabin"/>
                <a:sym typeface="Cabin"/>
              </a:rPr>
              <a:t>Button</a:t>
            </a:r>
            <a:endParaRPr sz="1700">
              <a:solidFill>
                <a:schemeClr val="dk1"/>
              </a:solidFill>
              <a:latin typeface="Cabin"/>
              <a:ea typeface="Cabin"/>
              <a:cs typeface="Cabin"/>
              <a:sym typeface="Cabin"/>
            </a:endParaRPr>
          </a:p>
        </p:txBody>
      </p:sp>
      <p:sp>
        <p:nvSpPr>
          <p:cNvPr id="3391" name="Google Shape;3391;p400"/>
          <p:cNvSpPr/>
          <p:nvPr/>
        </p:nvSpPr>
        <p:spPr>
          <a:xfrm>
            <a:off x="229763" y="3462000"/>
            <a:ext cx="2144700" cy="2796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2" name="Google Shape;3392;p400"/>
          <p:cNvSpPr txBox="1"/>
          <p:nvPr/>
        </p:nvSpPr>
        <p:spPr>
          <a:xfrm>
            <a:off x="229767" y="1928733"/>
            <a:ext cx="2144700" cy="1046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When the HTML page loads in, it has nothing in it but an empty div with the id of "root".</a:t>
            </a:r>
            <a:endParaRPr sz="1300">
              <a:solidFill>
                <a:schemeClr val="dk1"/>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397" name="Shape 3397"/>
        <p:cNvGrpSpPr/>
        <p:nvPr/>
      </p:nvGrpSpPr>
      <p:grpSpPr>
        <a:xfrm>
          <a:off x="0" y="0"/>
          <a:ext cx="0" cy="0"/>
          <a:chOff x="0" y="0"/>
          <a:chExt cx="0" cy="0"/>
        </a:xfrm>
      </p:grpSpPr>
      <p:sp>
        <p:nvSpPr>
          <p:cNvPr id="3398" name="Google Shape;3398;p401"/>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React components and props (1/2)</a:t>
            </a:r>
            <a:endParaRPr/>
          </a:p>
        </p:txBody>
      </p:sp>
      <p:pic>
        <p:nvPicPr>
          <p:cNvPr descr="Logo, icon&#10;&#10;Description automatically generated" id="3399" name="Google Shape;3399;p401"/>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400" name="Google Shape;3400;p401"/>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401" name="Google Shape;3401;p401"/>
          <p:cNvSpPr txBox="1"/>
          <p:nvPr/>
        </p:nvSpPr>
        <p:spPr>
          <a:xfrm>
            <a:off x="464698" y="1226220"/>
            <a:ext cx="11305486" cy="501675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a:t>
            </a:r>
            <a:r>
              <a:rPr b="1" lang="en-US" sz="2000">
                <a:solidFill>
                  <a:schemeClr val="dk1"/>
                </a:solidFill>
                <a:latin typeface="Calibri"/>
                <a:ea typeface="Calibri"/>
                <a:cs typeface="Calibri"/>
                <a:sym typeface="Calibri"/>
              </a:rPr>
              <a:t>props</a:t>
            </a:r>
            <a:r>
              <a:rPr lang="en-US" sz="2000">
                <a:solidFill>
                  <a:schemeClr val="dk1"/>
                </a:solidFill>
                <a:latin typeface="Calibri"/>
                <a:ea typeface="Calibri"/>
                <a:cs typeface="Calibri"/>
                <a:sym typeface="Calibri"/>
              </a:rPr>
              <a:t> object is a special object in React. We use it to pass </a:t>
            </a:r>
            <a:r>
              <a:rPr b="1" lang="en-US" sz="2000">
                <a:solidFill>
                  <a:schemeClr val="dk1"/>
                </a:solidFill>
                <a:latin typeface="Calibri"/>
                <a:ea typeface="Calibri"/>
                <a:cs typeface="Calibri"/>
                <a:sym typeface="Calibri"/>
              </a:rPr>
              <a:t>read-only</a:t>
            </a:r>
            <a:r>
              <a:rPr lang="en-US" sz="2000">
                <a:solidFill>
                  <a:schemeClr val="dk1"/>
                </a:solidFill>
                <a:latin typeface="Calibri"/>
                <a:ea typeface="Calibri"/>
                <a:cs typeface="Calibri"/>
                <a:sym typeface="Calibri"/>
              </a:rPr>
              <a:t> data from one component to another. Example: The </a:t>
            </a:r>
            <a:r>
              <a:rPr b="1" lang="en-US" sz="2000">
                <a:solidFill>
                  <a:schemeClr val="dk1"/>
                </a:solidFill>
                <a:latin typeface="Calibri"/>
                <a:ea typeface="Calibri"/>
                <a:cs typeface="Calibri"/>
                <a:sym typeface="Calibri"/>
              </a:rPr>
              <a:t>App</a:t>
            </a:r>
            <a:r>
              <a:rPr lang="en-US" sz="2000">
                <a:solidFill>
                  <a:schemeClr val="dk1"/>
                </a:solidFill>
                <a:latin typeface="Calibri"/>
                <a:ea typeface="Calibri"/>
                <a:cs typeface="Calibri"/>
                <a:sym typeface="Calibri"/>
              </a:rPr>
              <a:t> component can pass a name to the </a:t>
            </a:r>
            <a:r>
              <a:rPr b="1" lang="en-US" sz="2000">
                <a:solidFill>
                  <a:schemeClr val="dk1"/>
                </a:solidFill>
                <a:latin typeface="Calibri"/>
                <a:ea typeface="Calibri"/>
                <a:cs typeface="Calibri"/>
                <a:sym typeface="Calibri"/>
              </a:rPr>
              <a:t>Hello</a:t>
            </a:r>
            <a:r>
              <a:rPr lang="en-US" sz="2000">
                <a:solidFill>
                  <a:schemeClr val="dk1"/>
                </a:solidFill>
                <a:latin typeface="Calibri"/>
                <a:ea typeface="Calibri"/>
                <a:cs typeface="Calibri"/>
                <a:sym typeface="Calibri"/>
              </a:rPr>
              <a:t> component like this:</a:t>
            </a:r>
            <a:endParaRPr sz="1800">
              <a:solidFill>
                <a:schemeClr val="dk1"/>
              </a:solidFill>
              <a:latin typeface="Calibri"/>
              <a:ea typeface="Calibri"/>
              <a:cs typeface="Calibri"/>
              <a:sym typeface="Calibri"/>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App = () =&gt;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&lt;div className='myClass'&gt;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&lt;Hello name='Ludo' /&gt;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&lt;/div&gt;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creates an object named </a:t>
            </a:r>
            <a:r>
              <a:rPr b="1" lang="en-US" sz="2000">
                <a:solidFill>
                  <a:schemeClr val="dk1"/>
                </a:solidFill>
                <a:latin typeface="Calibri"/>
                <a:ea typeface="Calibri"/>
                <a:cs typeface="Calibri"/>
                <a:sym typeface="Calibri"/>
              </a:rPr>
              <a:t>props</a:t>
            </a:r>
            <a:r>
              <a:rPr lang="en-US" sz="2000">
                <a:solidFill>
                  <a:schemeClr val="dk1"/>
                </a:solidFill>
                <a:latin typeface="Calibri"/>
                <a:ea typeface="Calibri"/>
                <a:cs typeface="Calibri"/>
                <a:sym typeface="Calibri"/>
              </a:rPr>
              <a:t> with a property of </a:t>
            </a:r>
            <a:r>
              <a:rPr b="1" lang="en-US" sz="2000">
                <a:solidFill>
                  <a:schemeClr val="dk1"/>
                </a:solidFill>
                <a:latin typeface="Calibri"/>
                <a:ea typeface="Calibri"/>
                <a:cs typeface="Calibri"/>
                <a:sym typeface="Calibri"/>
              </a:rPr>
              <a:t>name</a:t>
            </a:r>
            <a:r>
              <a:rPr lang="en-US" sz="2000">
                <a:solidFill>
                  <a:schemeClr val="dk1"/>
                </a:solidFill>
                <a:latin typeface="Calibri"/>
                <a:ea typeface="Calibri"/>
                <a:cs typeface="Calibri"/>
                <a:sym typeface="Calibri"/>
              </a:rPr>
              <a:t>, with its value as </a:t>
            </a:r>
            <a:r>
              <a:rPr b="1" lang="en-US" sz="2000">
                <a:solidFill>
                  <a:schemeClr val="dk1"/>
                </a:solidFill>
                <a:latin typeface="Calibri"/>
                <a:ea typeface="Calibri"/>
                <a:cs typeface="Calibri"/>
                <a:sym typeface="Calibri"/>
              </a:rPr>
              <a:t>'Ludo'</a:t>
            </a:r>
            <a:r>
              <a:rPr lang="en-US" sz="20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pass this object to the </a:t>
            </a:r>
            <a:r>
              <a:rPr b="1" lang="en-US" sz="2000">
                <a:solidFill>
                  <a:schemeClr val="dk1"/>
                </a:solidFill>
                <a:latin typeface="Calibri"/>
                <a:ea typeface="Calibri"/>
                <a:cs typeface="Calibri"/>
                <a:sym typeface="Calibri"/>
              </a:rPr>
              <a:t>Hello</a:t>
            </a:r>
            <a:r>
              <a:rPr lang="en-US" sz="2000">
                <a:solidFill>
                  <a:schemeClr val="dk1"/>
                </a:solidFill>
                <a:latin typeface="Calibri"/>
                <a:ea typeface="Calibri"/>
                <a:cs typeface="Calibri"/>
                <a:sym typeface="Calibri"/>
              </a:rPr>
              <a:t> component and use it there like so:</a:t>
            </a:r>
            <a:endParaRPr sz="1800">
              <a:solidFill>
                <a:schemeClr val="dk1"/>
              </a:solidFill>
              <a:latin typeface="Calibri"/>
              <a:ea typeface="Calibri"/>
              <a:cs typeface="Calibri"/>
              <a:sym typeface="Calibri"/>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Hello = (props) =&gt; {</a:t>
            </a:r>
            <a:endParaRPr b="0" i="0" sz="1800" u="none" cap="none" strike="noStrike">
              <a:solidFill>
                <a:schemeClr val="dk1"/>
              </a:solidFill>
              <a:latin typeface="Calibri"/>
              <a:ea typeface="Calibri"/>
              <a:cs typeface="Calibri"/>
              <a:sym typeface="Calibri"/>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&lt;h1&gt;Hello {props.name}&lt;/h1&gt;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406" name="Shape 3406"/>
        <p:cNvGrpSpPr/>
        <p:nvPr/>
      </p:nvGrpSpPr>
      <p:grpSpPr>
        <a:xfrm>
          <a:off x="0" y="0"/>
          <a:ext cx="0" cy="0"/>
          <a:chOff x="0" y="0"/>
          <a:chExt cx="0" cy="0"/>
        </a:xfrm>
      </p:grpSpPr>
      <p:sp>
        <p:nvSpPr>
          <p:cNvPr id="3407" name="Google Shape;3407;p402"/>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React components and props (2/2)</a:t>
            </a:r>
            <a:endParaRPr/>
          </a:p>
        </p:txBody>
      </p:sp>
      <p:pic>
        <p:nvPicPr>
          <p:cNvPr descr="Logo, icon&#10;&#10;Description automatically generated" id="3408" name="Google Shape;3408;p402"/>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409" name="Google Shape;3409;p402"/>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410" name="Google Shape;3410;p402"/>
          <p:cNvSpPr txBox="1"/>
          <p:nvPr/>
        </p:nvSpPr>
        <p:spPr>
          <a:xfrm>
            <a:off x="932914" y="1850508"/>
            <a:ext cx="10690378" cy="316091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Note that in this example from the previous slide, </a:t>
            </a:r>
            <a:r>
              <a:rPr b="1" lang="en-US" sz="2000">
                <a:solidFill>
                  <a:schemeClr val="dk1"/>
                </a:solidFill>
                <a:latin typeface="Calibri"/>
                <a:ea typeface="Calibri"/>
                <a:cs typeface="Calibri"/>
                <a:sym typeface="Calibri"/>
              </a:rPr>
              <a:t>props.name</a:t>
            </a:r>
            <a:r>
              <a:rPr lang="en-US" sz="2000">
                <a:solidFill>
                  <a:schemeClr val="dk1"/>
                </a:solidFill>
                <a:latin typeface="Calibri"/>
                <a:ea typeface="Calibri"/>
                <a:cs typeface="Calibri"/>
                <a:sym typeface="Calibri"/>
              </a:rPr>
              <a:t> is a JavaScript variable and not JSX. Thus, since we are using it inside where JSX is expected (in the return statement of a React component), we must wrap it in curly braces to indicate that it is JavaScript:</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const Hello = (props) =&gt; {</a:t>
            </a:r>
            <a:endParaRPr b="0" i="0" sz="1800" u="none" cap="none" strike="noStrike">
              <a:solidFill>
                <a:schemeClr val="dk1"/>
              </a:solidFill>
              <a:latin typeface="Calibri"/>
              <a:ea typeface="Calibri"/>
              <a:cs typeface="Calibri"/>
              <a:sym typeface="Calibri"/>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return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&lt;h1&gt;Hello {props.name}&lt;/h1&gt;</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    );</a:t>
            </a:r>
            <a:endParaRPr/>
          </a:p>
          <a:p>
            <a:pPr indent="0" lvl="8" marL="365760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t>
            </a:r>
            <a:endParaRPr/>
          </a:p>
          <a:p>
            <a:pPr indent="0" lvl="1" marL="457200" marR="0" rtl="0" algn="l">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5" name="Shape 3415"/>
        <p:cNvGrpSpPr/>
        <p:nvPr/>
      </p:nvGrpSpPr>
      <p:grpSpPr>
        <a:xfrm>
          <a:off x="0" y="0"/>
          <a:ext cx="0" cy="0"/>
          <a:chOff x="0" y="0"/>
          <a:chExt cx="0" cy="0"/>
        </a:xfrm>
      </p:grpSpPr>
      <p:sp>
        <p:nvSpPr>
          <p:cNvPr id="3416" name="Google Shape;3416;p403"/>
          <p:cNvSpPr/>
          <p:nvPr/>
        </p:nvSpPr>
        <p:spPr>
          <a:xfrm rot="5400000">
            <a:off x="-1809525" y="1792925"/>
            <a:ext cx="6902400" cy="3270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3417" name="Google Shape;3417;p403"/>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Reactstrap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394" name="Shape 2394"/>
        <p:cNvGrpSpPr/>
        <p:nvPr/>
      </p:nvGrpSpPr>
      <p:grpSpPr>
        <a:xfrm>
          <a:off x="0" y="0"/>
          <a:ext cx="0" cy="0"/>
          <a:chOff x="0" y="0"/>
          <a:chExt cx="0" cy="0"/>
        </a:xfrm>
      </p:grpSpPr>
      <p:sp>
        <p:nvSpPr>
          <p:cNvPr id="2395" name="Google Shape;2395;p341"/>
          <p:cNvSpPr/>
          <p:nvPr/>
        </p:nvSpPr>
        <p:spPr>
          <a:xfrm>
            <a:off x="1501917" y="94844"/>
            <a:ext cx="9807513"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838">
                <a:solidFill>
                  <a:srgbClr val="444447"/>
                </a:solidFill>
                <a:latin typeface="Inter"/>
                <a:ea typeface="Inter"/>
                <a:cs typeface="Inter"/>
                <a:sym typeface="Inter"/>
              </a:rPr>
              <a:t>React course overview</a:t>
            </a:r>
            <a:endParaRPr/>
          </a:p>
        </p:txBody>
      </p:sp>
      <p:pic>
        <p:nvPicPr>
          <p:cNvPr descr="Logo, icon&#10;&#10;Description automatically generated" id="2396" name="Google Shape;2396;p341"/>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397" name="Google Shape;2397;p341"/>
          <p:cNvSpPr txBox="1"/>
          <p:nvPr/>
        </p:nvSpPr>
        <p:spPr>
          <a:xfrm>
            <a:off x="801293" y="1798188"/>
            <a:ext cx="10513486" cy="304698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This will be the hardest course in the bootcamp, be prepared!</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Expect to work on: Same </a:t>
            </a:r>
            <a:r>
              <a:rPr b="1" lang="en-US" sz="2400">
                <a:solidFill>
                  <a:schemeClr val="dk1"/>
                </a:solidFill>
                <a:latin typeface="Calibri"/>
                <a:ea typeface="Calibri"/>
                <a:cs typeface="Calibri"/>
                <a:sym typeface="Calibri"/>
              </a:rPr>
              <a:t>nucampsite</a:t>
            </a:r>
            <a:r>
              <a:rPr lang="en-US" sz="2400">
                <a:solidFill>
                  <a:schemeClr val="dk1"/>
                </a:solidFill>
                <a:latin typeface="Calibri"/>
                <a:ea typeface="Calibri"/>
                <a:cs typeface="Calibri"/>
                <a:sym typeface="Calibri"/>
              </a:rPr>
              <a:t> project from Bootstrap - </a:t>
            </a:r>
            <a:r>
              <a:rPr i="1" lang="en-US" sz="2400">
                <a:solidFill>
                  <a:schemeClr val="dk1"/>
                </a:solidFill>
                <a:latin typeface="Calibri"/>
                <a:ea typeface="Calibri"/>
                <a:cs typeface="Calibri"/>
                <a:sym typeface="Calibri"/>
              </a:rPr>
              <a:t>React</a:t>
            </a:r>
            <a:r>
              <a:rPr lang="en-US" sz="2400">
                <a:solidFill>
                  <a:schemeClr val="dk1"/>
                </a:solidFill>
                <a:latin typeface="Calibri"/>
                <a:ea typeface="Calibri"/>
                <a:cs typeface="Calibri"/>
                <a:sym typeface="Calibri"/>
              </a:rPr>
              <a:t>-ified </a:t>
            </a:r>
            <a:endParaRPr/>
          </a:p>
          <a:p>
            <a:pPr indent="-457200" lvl="0" marL="4572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Beginning next week, your same Portfolio Project – </a:t>
            </a:r>
            <a:r>
              <a:rPr i="1" lang="en-US" sz="2400">
                <a:solidFill>
                  <a:schemeClr val="dk1"/>
                </a:solidFill>
                <a:latin typeface="Calibri"/>
                <a:ea typeface="Calibri"/>
                <a:cs typeface="Calibri"/>
                <a:sym typeface="Calibri"/>
              </a:rPr>
              <a:t>React</a:t>
            </a:r>
            <a:r>
              <a:rPr lang="en-US" sz="2400">
                <a:solidFill>
                  <a:schemeClr val="dk1"/>
                </a:solidFill>
                <a:latin typeface="Calibri"/>
                <a:ea typeface="Calibri"/>
                <a:cs typeface="Calibri"/>
                <a:sym typeface="Calibri"/>
              </a:rPr>
              <a:t>-ified</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Give yourself at </a:t>
            </a:r>
            <a:r>
              <a:rPr i="1" lang="en-US" sz="2400">
                <a:solidFill>
                  <a:schemeClr val="dk1"/>
                </a:solidFill>
                <a:latin typeface="Calibri"/>
                <a:ea typeface="Calibri"/>
                <a:cs typeface="Calibri"/>
                <a:sym typeface="Calibri"/>
              </a:rPr>
              <a:t>least </a:t>
            </a:r>
            <a:r>
              <a:rPr lang="en-US" sz="2400">
                <a:solidFill>
                  <a:schemeClr val="dk1"/>
                </a:solidFill>
                <a:latin typeface="Calibri"/>
                <a:ea typeface="Calibri"/>
                <a:cs typeface="Calibri"/>
                <a:sym typeface="Calibri"/>
              </a:rPr>
              <a:t>2 hours a day to watch lectures, do exercises and challenges, additional study &amp; practice concepts – plus more time for your portfolio project. </a:t>
            </a:r>
            <a:endParaRPr/>
          </a:p>
          <a:p>
            <a:pPr indent="-457200" lvl="0" marL="4572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20-minute rule  - Reach out during the week if you'd like help understanding something. Don't wait until the workshop!</a:t>
            </a:r>
            <a:endParaRPr sz="2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2" name="Shape 3422"/>
        <p:cNvGrpSpPr/>
        <p:nvPr/>
      </p:nvGrpSpPr>
      <p:grpSpPr>
        <a:xfrm>
          <a:off x="0" y="0"/>
          <a:ext cx="0" cy="0"/>
          <a:chOff x="0" y="0"/>
          <a:chExt cx="0" cy="0"/>
        </a:xfrm>
      </p:grpSpPr>
      <p:sp>
        <p:nvSpPr>
          <p:cNvPr id="3423" name="Google Shape;3423;p404"/>
          <p:cNvSpPr/>
          <p:nvPr/>
        </p:nvSpPr>
        <p:spPr>
          <a:xfrm>
            <a:off x="200" y="402733"/>
            <a:ext cx="6096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424" name="Google Shape;3424;p404"/>
          <p:cNvSpPr txBox="1"/>
          <p:nvPr>
            <p:ph type="title"/>
          </p:nvPr>
        </p:nvSpPr>
        <p:spPr>
          <a:xfrm>
            <a:off x="288333" y="575533"/>
            <a:ext cx="51861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Reactstrap</a:t>
            </a:r>
            <a:endParaRPr/>
          </a:p>
        </p:txBody>
      </p:sp>
      <p:sp>
        <p:nvSpPr>
          <p:cNvPr id="3425" name="Google Shape;3425;p404"/>
          <p:cNvSpPr txBox="1"/>
          <p:nvPr>
            <p:ph idx="1" type="body"/>
          </p:nvPr>
        </p:nvSpPr>
        <p:spPr>
          <a:xfrm>
            <a:off x="6981367" y="867733"/>
            <a:ext cx="4485600" cy="3920700"/>
          </a:xfrm>
          <a:prstGeom prst="rect">
            <a:avLst/>
          </a:prstGeom>
        </p:spPr>
        <p:txBody>
          <a:bodyPr anchorCtr="0" anchor="t" bIns="121900" lIns="121900" spcFirstLastPara="1" rIns="121900" wrap="square" tIns="121900">
            <a:normAutofit fontScale="92500" lnSpcReduction="20000"/>
          </a:bodyPr>
          <a:lstStyle/>
          <a:p>
            <a:pPr indent="0" lvl="0" marL="0" rtl="0" algn="l">
              <a:lnSpc>
                <a:spcPct val="140000"/>
              </a:lnSpc>
              <a:spcBef>
                <a:spcPts val="1300"/>
              </a:spcBef>
              <a:spcAft>
                <a:spcPts val="0"/>
              </a:spcAft>
              <a:buSzPct val="64705"/>
              <a:buNone/>
            </a:pPr>
            <a:r>
              <a:rPr lang="en-US" sz="1700">
                <a:solidFill>
                  <a:schemeClr val="dk2"/>
                </a:solidFill>
              </a:rPr>
              <a:t>React</a:t>
            </a:r>
            <a:r>
              <a:rPr lang="en-US">
                <a:solidFill>
                  <a:schemeClr val="dk2"/>
                </a:solidFill>
              </a:rPr>
              <a:t>strap</a:t>
            </a:r>
            <a:r>
              <a:rPr lang="en-US" sz="1700">
                <a:solidFill>
                  <a:schemeClr val="dk2"/>
                </a:solidFill>
              </a:rPr>
              <a:t> is a library that makes it more </a:t>
            </a:r>
            <a:r>
              <a:rPr b="1" lang="en-US" sz="1700">
                <a:solidFill>
                  <a:schemeClr val="dk2"/>
                </a:solidFill>
              </a:rPr>
              <a:t>convenient</a:t>
            </a:r>
            <a:r>
              <a:rPr lang="en-US" sz="1700">
                <a:solidFill>
                  <a:schemeClr val="dk2"/>
                </a:solidFill>
              </a:rPr>
              <a:t> to use Bootstrap components and content in React.</a:t>
            </a:r>
            <a:endParaRPr sz="1700">
              <a:solidFill>
                <a:schemeClr val="dk2"/>
              </a:solidFill>
            </a:endParaRPr>
          </a:p>
          <a:p>
            <a:pPr indent="0" lvl="0" marL="0" rtl="0" algn="l">
              <a:lnSpc>
                <a:spcPct val="140000"/>
              </a:lnSpc>
              <a:spcBef>
                <a:spcPts val="2000"/>
              </a:spcBef>
              <a:spcAft>
                <a:spcPts val="0"/>
              </a:spcAft>
              <a:buSzPct val="64705"/>
              <a:buNone/>
            </a:pPr>
            <a:r>
              <a:rPr lang="en-US" sz="1700">
                <a:solidFill>
                  <a:schemeClr val="dk2"/>
                </a:solidFill>
              </a:rPr>
              <a:t>It only handles the </a:t>
            </a:r>
            <a:r>
              <a:rPr b="1" lang="en-US" sz="1700">
                <a:solidFill>
                  <a:schemeClr val="dk2"/>
                </a:solidFill>
              </a:rPr>
              <a:t>HTML</a:t>
            </a:r>
            <a:r>
              <a:rPr lang="en-US" sz="1700">
                <a:solidFill>
                  <a:schemeClr val="dk2"/>
                </a:solidFill>
              </a:rPr>
              <a:t> and </a:t>
            </a:r>
            <a:r>
              <a:rPr b="1" lang="en-US" sz="1700">
                <a:solidFill>
                  <a:schemeClr val="dk2"/>
                </a:solidFill>
              </a:rPr>
              <a:t>Javascript</a:t>
            </a:r>
            <a:r>
              <a:rPr lang="en-US" sz="1700">
                <a:solidFill>
                  <a:schemeClr val="dk2"/>
                </a:solidFill>
              </a:rPr>
              <a:t> and puts the correct classes on everything.</a:t>
            </a:r>
            <a:endParaRPr sz="1700">
              <a:solidFill>
                <a:schemeClr val="dk2"/>
              </a:solidFill>
            </a:endParaRPr>
          </a:p>
          <a:p>
            <a:pPr indent="0" lvl="0" marL="0" rtl="0" algn="l">
              <a:lnSpc>
                <a:spcPct val="140000"/>
              </a:lnSpc>
              <a:spcBef>
                <a:spcPts val="2000"/>
              </a:spcBef>
              <a:spcAft>
                <a:spcPts val="0"/>
              </a:spcAft>
              <a:buSzPct val="64705"/>
              <a:buNone/>
            </a:pPr>
            <a:r>
              <a:rPr lang="en-US" sz="1700">
                <a:solidFill>
                  <a:schemeClr val="dk2"/>
                </a:solidFill>
              </a:rPr>
              <a:t>So to use React</a:t>
            </a:r>
            <a:r>
              <a:rPr lang="en-US">
                <a:solidFill>
                  <a:schemeClr val="dk2"/>
                </a:solidFill>
              </a:rPr>
              <a:t>strap</a:t>
            </a:r>
            <a:r>
              <a:rPr lang="en-US" sz="1700">
                <a:solidFill>
                  <a:schemeClr val="dk2"/>
                </a:solidFill>
              </a:rPr>
              <a:t>, you still need to install Bootstrap in your project and import the Bootstrap </a:t>
            </a:r>
            <a:r>
              <a:rPr b="1" lang="en-US" sz="1700">
                <a:solidFill>
                  <a:schemeClr val="dk2"/>
                </a:solidFill>
              </a:rPr>
              <a:t>CSS </a:t>
            </a:r>
            <a:r>
              <a:rPr lang="en-US" sz="1700">
                <a:solidFill>
                  <a:schemeClr val="dk2"/>
                </a:solidFill>
              </a:rPr>
              <a:t>in your index.js.</a:t>
            </a:r>
            <a:endParaRPr sz="1700">
              <a:solidFill>
                <a:schemeClr val="dk2"/>
              </a:solidFill>
            </a:endParaRPr>
          </a:p>
          <a:p>
            <a:pPr indent="0" lvl="0" marL="0" rtl="0" algn="l">
              <a:lnSpc>
                <a:spcPct val="140000"/>
              </a:lnSpc>
              <a:spcBef>
                <a:spcPts val="2000"/>
              </a:spcBef>
              <a:spcAft>
                <a:spcPts val="2000"/>
              </a:spcAft>
              <a:buSzPct val="64705"/>
              <a:buNone/>
            </a:pPr>
            <a:r>
              <a:rPr lang="en-US" sz="1700">
                <a:solidFill>
                  <a:schemeClr val="dk2"/>
                </a:solidFill>
              </a:rPr>
              <a:t>You will also probably still use a lot of Bootstrap classes yourself for utilities and things.</a:t>
            </a:r>
            <a:endParaRPr sz="1700">
              <a:solidFill>
                <a:schemeClr val="dk2"/>
              </a:solidFill>
            </a:endParaRPr>
          </a:p>
        </p:txBody>
      </p:sp>
      <p:sp>
        <p:nvSpPr>
          <p:cNvPr id="3426" name="Google Shape;3426;p404"/>
          <p:cNvSpPr txBox="1"/>
          <p:nvPr/>
        </p:nvSpPr>
        <p:spPr>
          <a:xfrm>
            <a:off x="7064567" y="4919467"/>
            <a:ext cx="4402500" cy="1373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170675" lIns="170675" spcFirstLastPara="1" rIns="170675" wrap="square" tIns="170675">
            <a:spAutoFit/>
          </a:bodyPr>
          <a:lstStyle/>
          <a:p>
            <a:pPr indent="0" lvl="0" marL="0" rtl="0" algn="ctr">
              <a:spcBef>
                <a:spcPts val="0"/>
              </a:spcBef>
              <a:spcAft>
                <a:spcPts val="0"/>
              </a:spcAft>
              <a:buNone/>
            </a:pPr>
            <a:r>
              <a:rPr b="1" lang="en-US" sz="1600">
                <a:solidFill>
                  <a:schemeClr val="accent4"/>
                </a:solidFill>
                <a:latin typeface="Roboto"/>
                <a:ea typeface="Roboto"/>
                <a:cs typeface="Roboto"/>
                <a:sym typeface="Roboto"/>
              </a:rPr>
              <a:t>Important Note:</a:t>
            </a:r>
            <a:endParaRPr b="1" sz="1600">
              <a:solidFill>
                <a:schemeClr val="accent4"/>
              </a:solidFill>
              <a:latin typeface="Roboto"/>
              <a:ea typeface="Roboto"/>
              <a:cs typeface="Roboto"/>
              <a:sym typeface="Roboto"/>
            </a:endParaRPr>
          </a:p>
          <a:p>
            <a:pPr indent="0" lvl="0" marL="0" rtl="0" algn="ctr">
              <a:lnSpc>
                <a:spcPct val="150000"/>
              </a:lnSpc>
              <a:spcBef>
                <a:spcPts val="1300"/>
              </a:spcBef>
              <a:spcAft>
                <a:spcPts val="0"/>
              </a:spcAft>
              <a:buNone/>
            </a:pPr>
            <a:r>
              <a:rPr lang="en-US" sz="1600">
                <a:latin typeface="Roboto"/>
                <a:ea typeface="Roboto"/>
                <a:cs typeface="Roboto"/>
                <a:sym typeface="Roboto"/>
              </a:rPr>
              <a:t>React components ≠ Bootstrap components</a:t>
            </a:r>
            <a:endParaRPr sz="1600">
              <a:latin typeface="Roboto"/>
              <a:ea typeface="Roboto"/>
              <a:cs typeface="Roboto"/>
              <a:sym typeface="Roboto"/>
            </a:endParaRPr>
          </a:p>
          <a:p>
            <a:pPr indent="0" lvl="0" marL="0" rtl="0" algn="ctr">
              <a:lnSpc>
                <a:spcPct val="150000"/>
              </a:lnSpc>
              <a:spcBef>
                <a:spcPts val="0"/>
              </a:spcBef>
              <a:spcAft>
                <a:spcPts val="0"/>
              </a:spcAft>
              <a:buNone/>
            </a:pPr>
            <a:r>
              <a:rPr lang="en-US" sz="1600">
                <a:latin typeface="Roboto"/>
                <a:ea typeface="Roboto"/>
                <a:cs typeface="Roboto"/>
                <a:sym typeface="Roboto"/>
              </a:rPr>
              <a:t>They just happened to use the same term</a:t>
            </a:r>
            <a:endParaRPr sz="1500">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0" name="Shape 3430"/>
        <p:cNvGrpSpPr/>
        <p:nvPr/>
      </p:nvGrpSpPr>
      <p:grpSpPr>
        <a:xfrm>
          <a:off x="0" y="0"/>
          <a:ext cx="0" cy="0"/>
          <a:chOff x="0" y="0"/>
          <a:chExt cx="0" cy="0"/>
        </a:xfrm>
      </p:grpSpPr>
      <p:sp>
        <p:nvSpPr>
          <p:cNvPr id="3431" name="Google Shape;3431;p405"/>
          <p:cNvSpPr/>
          <p:nvPr/>
        </p:nvSpPr>
        <p:spPr>
          <a:xfrm>
            <a:off x="200" y="402733"/>
            <a:ext cx="46548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2"/>
              </a:solidFill>
            </a:endParaRPr>
          </a:p>
        </p:txBody>
      </p:sp>
      <p:sp>
        <p:nvSpPr>
          <p:cNvPr id="3432" name="Google Shape;3432;p405"/>
          <p:cNvSpPr txBox="1"/>
          <p:nvPr>
            <p:ph idx="4294967295" type="title"/>
          </p:nvPr>
        </p:nvSpPr>
        <p:spPr>
          <a:xfrm>
            <a:off x="288333" y="575533"/>
            <a:ext cx="41175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Reactstrap</a:t>
            </a:r>
            <a:endParaRPr/>
          </a:p>
        </p:txBody>
      </p:sp>
      <p:pic>
        <p:nvPicPr>
          <p:cNvPr id="3433" name="Google Shape;3433;p405"/>
          <p:cNvPicPr preferRelativeResize="0"/>
          <p:nvPr/>
        </p:nvPicPr>
        <p:blipFill>
          <a:blip r:embed="rId4">
            <a:alphaModFix/>
          </a:blip>
          <a:stretch>
            <a:fillRect/>
          </a:stretch>
        </p:blipFill>
        <p:spPr>
          <a:xfrm>
            <a:off x="9669000" y="3326617"/>
            <a:ext cx="1043934" cy="1391918"/>
          </a:xfrm>
          <a:prstGeom prst="rect">
            <a:avLst/>
          </a:prstGeom>
          <a:noFill/>
          <a:ln>
            <a:noFill/>
          </a:ln>
        </p:spPr>
      </p:pic>
      <p:pic>
        <p:nvPicPr>
          <p:cNvPr id="3434" name="Google Shape;3434;p405"/>
          <p:cNvPicPr preferRelativeResize="0"/>
          <p:nvPr/>
        </p:nvPicPr>
        <p:blipFill>
          <a:blip r:embed="rId5">
            <a:alphaModFix/>
          </a:blip>
          <a:stretch>
            <a:fillRect/>
          </a:stretch>
        </p:blipFill>
        <p:spPr>
          <a:xfrm>
            <a:off x="1598900" y="3326633"/>
            <a:ext cx="1043934" cy="1391899"/>
          </a:xfrm>
          <a:prstGeom prst="rect">
            <a:avLst/>
          </a:prstGeom>
          <a:noFill/>
          <a:ln>
            <a:noFill/>
          </a:ln>
        </p:spPr>
      </p:pic>
      <p:sp>
        <p:nvSpPr>
          <p:cNvPr id="3435" name="Google Shape;3435;p405"/>
          <p:cNvSpPr txBox="1"/>
          <p:nvPr/>
        </p:nvSpPr>
        <p:spPr>
          <a:xfrm>
            <a:off x="9167767" y="2432467"/>
            <a:ext cx="20463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400">
                <a:latin typeface="Cabin"/>
                <a:ea typeface="Cabin"/>
                <a:cs typeface="Cabin"/>
                <a:sym typeface="Cabin"/>
              </a:rPr>
              <a:t>Bootstrap</a:t>
            </a:r>
            <a:endParaRPr sz="2400">
              <a:latin typeface="Cabin"/>
              <a:ea typeface="Cabin"/>
              <a:cs typeface="Cabin"/>
              <a:sym typeface="Cabin"/>
            </a:endParaRPr>
          </a:p>
        </p:txBody>
      </p:sp>
      <p:sp>
        <p:nvSpPr>
          <p:cNvPr id="3436" name="Google Shape;3436;p405"/>
          <p:cNvSpPr txBox="1"/>
          <p:nvPr/>
        </p:nvSpPr>
        <p:spPr>
          <a:xfrm>
            <a:off x="895267" y="2432467"/>
            <a:ext cx="24513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400">
                <a:latin typeface="Cabin"/>
                <a:ea typeface="Cabin"/>
                <a:cs typeface="Cabin"/>
                <a:sym typeface="Cabin"/>
              </a:rPr>
              <a:t>Reactstrap</a:t>
            </a:r>
            <a:endParaRPr sz="2400">
              <a:latin typeface="Cabin"/>
              <a:ea typeface="Cabin"/>
              <a:cs typeface="Cabin"/>
              <a:sym typeface="Cabin"/>
            </a:endParaRPr>
          </a:p>
        </p:txBody>
      </p:sp>
      <p:sp>
        <p:nvSpPr>
          <p:cNvPr id="3437" name="Google Shape;3437;p405"/>
          <p:cNvSpPr txBox="1"/>
          <p:nvPr/>
        </p:nvSpPr>
        <p:spPr>
          <a:xfrm>
            <a:off x="5031517" y="2432467"/>
            <a:ext cx="2451300" cy="615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400">
                <a:latin typeface="Cabin"/>
                <a:ea typeface="Cabin"/>
                <a:cs typeface="Cabin"/>
                <a:sym typeface="Cabin"/>
              </a:rPr>
              <a:t>Your Project</a:t>
            </a:r>
            <a:endParaRPr sz="2400">
              <a:latin typeface="Cabin"/>
              <a:ea typeface="Cabin"/>
              <a:cs typeface="Cabin"/>
              <a:sym typeface="Cabin"/>
            </a:endParaRPr>
          </a:p>
        </p:txBody>
      </p:sp>
      <p:pic>
        <p:nvPicPr>
          <p:cNvPr id="3438" name="Google Shape;3438;p405"/>
          <p:cNvPicPr preferRelativeResize="0"/>
          <p:nvPr/>
        </p:nvPicPr>
        <p:blipFill>
          <a:blip r:embed="rId6">
            <a:alphaModFix/>
          </a:blip>
          <a:stretch>
            <a:fillRect/>
          </a:stretch>
        </p:blipFill>
        <p:spPr>
          <a:xfrm>
            <a:off x="5510283" y="3326633"/>
            <a:ext cx="1493667" cy="1707043"/>
          </a:xfrm>
          <a:prstGeom prst="rect">
            <a:avLst/>
          </a:prstGeom>
          <a:noFill/>
          <a:ln>
            <a:noFill/>
          </a:ln>
        </p:spPr>
      </p:pic>
      <p:cxnSp>
        <p:nvCxnSpPr>
          <p:cNvPr id="3439" name="Google Shape;3439;p405"/>
          <p:cNvCxnSpPr/>
          <p:nvPr/>
        </p:nvCxnSpPr>
        <p:spPr>
          <a:xfrm>
            <a:off x="3023433" y="4231367"/>
            <a:ext cx="2147700" cy="0"/>
          </a:xfrm>
          <a:prstGeom prst="straightConnector1">
            <a:avLst/>
          </a:prstGeom>
          <a:noFill/>
          <a:ln cap="flat" cmpd="sng" w="19050">
            <a:solidFill>
              <a:schemeClr val="dk2"/>
            </a:solidFill>
            <a:prstDash val="solid"/>
            <a:round/>
            <a:headEnd len="med" w="med" type="none"/>
            <a:tailEnd len="med" w="med" type="triangle"/>
          </a:ln>
        </p:spPr>
      </p:cxnSp>
      <p:cxnSp>
        <p:nvCxnSpPr>
          <p:cNvPr id="3440" name="Google Shape;3440;p405"/>
          <p:cNvCxnSpPr/>
          <p:nvPr/>
        </p:nvCxnSpPr>
        <p:spPr>
          <a:xfrm rot="10800000">
            <a:off x="7268467" y="4231367"/>
            <a:ext cx="2136000" cy="0"/>
          </a:xfrm>
          <a:prstGeom prst="straightConnector1">
            <a:avLst/>
          </a:prstGeom>
          <a:noFill/>
          <a:ln cap="flat" cmpd="sng" w="19050">
            <a:solidFill>
              <a:schemeClr val="dk2"/>
            </a:solidFill>
            <a:prstDash val="solid"/>
            <a:round/>
            <a:headEnd len="med" w="med" type="none"/>
            <a:tailEnd len="med" w="med" type="triangle"/>
          </a:ln>
        </p:spPr>
      </p:cxnSp>
      <p:sp>
        <p:nvSpPr>
          <p:cNvPr id="3441" name="Google Shape;3441;p405"/>
          <p:cNvSpPr txBox="1"/>
          <p:nvPr/>
        </p:nvSpPr>
        <p:spPr>
          <a:xfrm>
            <a:off x="854067" y="4997100"/>
            <a:ext cx="2533500" cy="1169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latin typeface="Roboto"/>
                <a:ea typeface="Roboto"/>
                <a:cs typeface="Roboto"/>
                <a:sym typeface="Roboto"/>
              </a:rPr>
              <a:t>HTML</a:t>
            </a:r>
            <a:r>
              <a:rPr lang="en-US" sz="1500">
                <a:latin typeface="Roboto"/>
                <a:ea typeface="Roboto"/>
                <a:cs typeface="Roboto"/>
                <a:sym typeface="Roboto"/>
              </a:rPr>
              <a:t> and </a:t>
            </a:r>
            <a:r>
              <a:rPr b="1" lang="en-US" sz="1500">
                <a:latin typeface="Roboto"/>
                <a:ea typeface="Roboto"/>
                <a:cs typeface="Roboto"/>
                <a:sym typeface="Roboto"/>
              </a:rPr>
              <a:t>JS</a:t>
            </a:r>
            <a:r>
              <a:rPr lang="en-US" sz="1500">
                <a:latin typeface="Roboto"/>
                <a:ea typeface="Roboto"/>
                <a:cs typeface="Roboto"/>
                <a:sym typeface="Roboto"/>
              </a:rPr>
              <a:t> for </a:t>
            </a:r>
            <a:br>
              <a:rPr lang="en-US" sz="1500">
                <a:latin typeface="Roboto"/>
                <a:ea typeface="Roboto"/>
                <a:cs typeface="Roboto"/>
                <a:sym typeface="Roboto"/>
              </a:rPr>
            </a:br>
            <a:r>
              <a:rPr lang="en-US" sz="1500">
                <a:latin typeface="Roboto"/>
                <a:ea typeface="Roboto"/>
                <a:cs typeface="Roboto"/>
                <a:sym typeface="Roboto"/>
              </a:rPr>
              <a:t>Bootstrap components packaged into </a:t>
            </a:r>
            <a:br>
              <a:rPr lang="en-US" sz="1500">
                <a:latin typeface="Roboto"/>
                <a:ea typeface="Roboto"/>
                <a:cs typeface="Roboto"/>
                <a:sym typeface="Roboto"/>
              </a:rPr>
            </a:br>
            <a:r>
              <a:rPr lang="en-US" sz="1500">
                <a:latin typeface="Roboto"/>
                <a:ea typeface="Roboto"/>
                <a:cs typeface="Roboto"/>
                <a:sym typeface="Roboto"/>
              </a:rPr>
              <a:t>React components</a:t>
            </a:r>
            <a:endParaRPr sz="1500">
              <a:latin typeface="Roboto"/>
              <a:ea typeface="Roboto"/>
              <a:cs typeface="Roboto"/>
              <a:sym typeface="Roboto"/>
            </a:endParaRPr>
          </a:p>
        </p:txBody>
      </p:sp>
      <p:sp>
        <p:nvSpPr>
          <p:cNvPr id="3442" name="Google Shape;3442;p405"/>
          <p:cNvSpPr txBox="1"/>
          <p:nvPr/>
        </p:nvSpPr>
        <p:spPr>
          <a:xfrm>
            <a:off x="8965367" y="4997100"/>
            <a:ext cx="24513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500">
                <a:latin typeface="Roboto"/>
                <a:ea typeface="Roboto"/>
                <a:cs typeface="Roboto"/>
                <a:sym typeface="Roboto"/>
              </a:rPr>
              <a:t>All </a:t>
            </a:r>
            <a:r>
              <a:rPr b="1" lang="en-US" sz="1500">
                <a:latin typeface="Roboto"/>
                <a:ea typeface="Roboto"/>
                <a:cs typeface="Roboto"/>
                <a:sym typeface="Roboto"/>
              </a:rPr>
              <a:t>CSS</a:t>
            </a:r>
            <a:r>
              <a:rPr lang="en-US" sz="1500">
                <a:latin typeface="Roboto"/>
                <a:ea typeface="Roboto"/>
                <a:cs typeface="Roboto"/>
                <a:sym typeface="Roboto"/>
              </a:rPr>
              <a:t> classes</a:t>
            </a:r>
            <a:endParaRPr sz="1500">
              <a:latin typeface="Roboto"/>
              <a:ea typeface="Roboto"/>
              <a:cs typeface="Roboto"/>
              <a:sym typeface="Roboto"/>
            </a:endParaRPr>
          </a:p>
        </p:txBody>
      </p:sp>
      <p:sp>
        <p:nvSpPr>
          <p:cNvPr id="3443" name="Google Shape;3443;p405"/>
          <p:cNvSpPr txBox="1"/>
          <p:nvPr/>
        </p:nvSpPr>
        <p:spPr>
          <a:xfrm>
            <a:off x="3110367" y="3588167"/>
            <a:ext cx="1932300" cy="643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200">
                <a:solidFill>
                  <a:schemeClr val="dk2"/>
                </a:solidFill>
                <a:latin typeface="Roboto"/>
                <a:ea typeface="Roboto"/>
                <a:cs typeface="Roboto"/>
                <a:sym typeface="Roboto"/>
              </a:rPr>
              <a:t>Install reactstrap</a:t>
            </a:r>
            <a:br>
              <a:rPr lang="en-US" sz="1200">
                <a:solidFill>
                  <a:schemeClr val="dk2"/>
                </a:solidFill>
                <a:latin typeface="Roboto"/>
                <a:ea typeface="Roboto"/>
                <a:cs typeface="Roboto"/>
                <a:sym typeface="Roboto"/>
              </a:rPr>
            </a:br>
            <a:r>
              <a:rPr lang="en-US" sz="1200">
                <a:solidFill>
                  <a:schemeClr val="dk2"/>
                </a:solidFill>
                <a:latin typeface="Roboto"/>
                <a:ea typeface="Roboto"/>
                <a:cs typeface="Roboto"/>
                <a:sym typeface="Roboto"/>
              </a:rPr>
              <a:t>Import components</a:t>
            </a:r>
            <a:endParaRPr sz="1200">
              <a:solidFill>
                <a:schemeClr val="dk2"/>
              </a:solidFill>
              <a:latin typeface="Roboto"/>
              <a:ea typeface="Roboto"/>
              <a:cs typeface="Roboto"/>
              <a:sym typeface="Roboto"/>
            </a:endParaRPr>
          </a:p>
        </p:txBody>
      </p:sp>
      <p:sp>
        <p:nvSpPr>
          <p:cNvPr id="3444" name="Google Shape;3444;p405"/>
          <p:cNvSpPr txBox="1"/>
          <p:nvPr/>
        </p:nvSpPr>
        <p:spPr>
          <a:xfrm>
            <a:off x="7674167" y="3588167"/>
            <a:ext cx="1493700" cy="643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200">
                <a:solidFill>
                  <a:schemeClr val="dk2"/>
                </a:solidFill>
                <a:latin typeface="Roboto"/>
                <a:ea typeface="Roboto"/>
                <a:cs typeface="Roboto"/>
                <a:sym typeface="Roboto"/>
              </a:rPr>
              <a:t>Install bootstrap</a:t>
            </a:r>
            <a:endParaRPr sz="12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US" sz="1200">
                <a:solidFill>
                  <a:schemeClr val="dk2"/>
                </a:solidFill>
                <a:latin typeface="Roboto"/>
                <a:ea typeface="Roboto"/>
                <a:cs typeface="Roboto"/>
                <a:sym typeface="Roboto"/>
              </a:rPr>
              <a:t>Import css file</a:t>
            </a:r>
            <a:endParaRPr sz="12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8" name="Shape 3448"/>
        <p:cNvGrpSpPr/>
        <p:nvPr/>
      </p:nvGrpSpPr>
      <p:grpSpPr>
        <a:xfrm>
          <a:off x="0" y="0"/>
          <a:ext cx="0" cy="0"/>
          <a:chOff x="0" y="0"/>
          <a:chExt cx="0" cy="0"/>
        </a:xfrm>
      </p:grpSpPr>
      <p:sp>
        <p:nvSpPr>
          <p:cNvPr id="3449" name="Google Shape;3449;p406"/>
          <p:cNvSpPr/>
          <p:nvPr/>
        </p:nvSpPr>
        <p:spPr>
          <a:xfrm>
            <a:off x="6259133" y="0"/>
            <a:ext cx="59328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0" name="Google Shape;3450;p406"/>
          <p:cNvSpPr/>
          <p:nvPr/>
        </p:nvSpPr>
        <p:spPr>
          <a:xfrm>
            <a:off x="6279600" y="10233"/>
            <a:ext cx="5912400" cy="3768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451" name="Google Shape;3451;p406"/>
          <p:cNvSpPr/>
          <p:nvPr/>
        </p:nvSpPr>
        <p:spPr>
          <a:xfrm>
            <a:off x="6279600" y="92233"/>
            <a:ext cx="1832400" cy="294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452" name="Google Shape;3452;p406"/>
          <p:cNvSpPr txBox="1"/>
          <p:nvPr/>
        </p:nvSpPr>
        <p:spPr>
          <a:xfrm>
            <a:off x="6896933" y="493567"/>
            <a:ext cx="5134500" cy="5522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function ChairCard({ chair, label })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return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749F7B"/>
                </a:solidFill>
                <a:latin typeface="Roboto Mono"/>
                <a:ea typeface="Roboto Mono"/>
                <a:cs typeface="Roboto Mono"/>
                <a:sym typeface="Roboto Mono"/>
              </a:rPr>
              <a:t>div</a:t>
            </a:r>
            <a:r>
              <a:rPr lang="en-US" sz="1500">
                <a:solidFill>
                  <a:schemeClr val="lt1"/>
                </a:solidFill>
                <a:latin typeface="Roboto Mono"/>
                <a:ea typeface="Roboto Mono"/>
                <a:cs typeface="Roboto Mono"/>
                <a:sym typeface="Roboto Mono"/>
              </a:rPr>
              <a:t> className="</a:t>
            </a:r>
            <a:r>
              <a:rPr lang="en-US" sz="1500">
                <a:solidFill>
                  <a:srgbClr val="749F7B"/>
                </a:solidFill>
                <a:latin typeface="Roboto Mono"/>
                <a:ea typeface="Roboto Mono"/>
                <a:cs typeface="Roboto Mono"/>
                <a:sym typeface="Roboto Mono"/>
              </a:rPr>
              <a:t>card</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698BBC"/>
                </a:solidFill>
                <a:latin typeface="Roboto Mono"/>
                <a:ea typeface="Roboto Mono"/>
                <a:cs typeface="Roboto Mono"/>
                <a:sym typeface="Roboto Mono"/>
              </a:rPr>
              <a:t>div</a:t>
            </a:r>
            <a:r>
              <a:rPr lang="en-US" sz="1500">
                <a:solidFill>
                  <a:schemeClr val="lt1"/>
                </a:solidFill>
                <a:latin typeface="Roboto Mono"/>
                <a:ea typeface="Roboto Mono"/>
                <a:cs typeface="Roboto Mono"/>
                <a:sym typeface="Roboto Mono"/>
              </a:rPr>
              <a:t> className="</a:t>
            </a:r>
            <a:r>
              <a:rPr lang="en-US" sz="1500">
                <a:solidFill>
                  <a:srgbClr val="698BBC"/>
                </a:solidFill>
                <a:latin typeface="Roboto Mono"/>
                <a:ea typeface="Roboto Mono"/>
                <a:cs typeface="Roboto Mono"/>
                <a:sym typeface="Roboto Mono"/>
              </a:rPr>
              <a:t>card-body</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9C7FA5"/>
                </a:solidFill>
                <a:latin typeface="Roboto Mono"/>
                <a:ea typeface="Roboto Mono"/>
                <a:cs typeface="Roboto Mono"/>
                <a:sym typeface="Roboto Mono"/>
              </a:rPr>
              <a:t>h5</a:t>
            </a:r>
            <a:r>
              <a:rPr lang="en-US" sz="1500">
                <a:solidFill>
                  <a:schemeClr val="lt1"/>
                </a:solidFill>
                <a:latin typeface="Roboto Mono"/>
                <a:ea typeface="Roboto Mono"/>
                <a:cs typeface="Roboto Mono"/>
                <a:sym typeface="Roboto Mono"/>
              </a:rPr>
              <a:t> className="</a:t>
            </a:r>
            <a:r>
              <a:rPr lang="en-US" sz="1500">
                <a:solidFill>
                  <a:srgbClr val="9C7FA5"/>
                </a:solidFill>
                <a:latin typeface="Roboto Mono"/>
                <a:ea typeface="Roboto Mono"/>
                <a:cs typeface="Roboto Mono"/>
                <a:sym typeface="Roboto Mono"/>
              </a:rPr>
              <a:t>card-title</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chair.title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C39169"/>
                </a:solidFill>
                <a:latin typeface="Roboto Mono"/>
                <a:ea typeface="Roboto Mono"/>
                <a:cs typeface="Roboto Mono"/>
                <a:sym typeface="Roboto Mono"/>
              </a:rPr>
              <a:t>span</a:t>
            </a:r>
            <a:r>
              <a:rPr lang="en-US" sz="1500">
                <a:solidFill>
                  <a:schemeClr val="lt1"/>
                </a:solidFill>
                <a:latin typeface="Roboto Mono"/>
                <a:ea typeface="Roboto Mono"/>
                <a:cs typeface="Roboto Mono"/>
                <a:sym typeface="Roboto Mono"/>
              </a:rPr>
              <a:t> className="</a:t>
            </a:r>
            <a:r>
              <a:rPr lang="en-US" sz="1500">
                <a:solidFill>
                  <a:srgbClr val="C39169"/>
                </a:solidFill>
                <a:latin typeface="Roboto Mono"/>
                <a:ea typeface="Roboto Mono"/>
                <a:cs typeface="Roboto Mono"/>
                <a:sym typeface="Roboto Mono"/>
              </a:rPr>
              <a:t>badge</a:t>
            </a:r>
            <a:r>
              <a:rPr lang="en-US" sz="1500">
                <a:solidFill>
                  <a:schemeClr val="lt1"/>
                </a:solidFill>
                <a:latin typeface="Roboto Mono"/>
                <a:ea typeface="Roboto Mono"/>
                <a:cs typeface="Roboto Mono"/>
                <a:sym typeface="Roboto Mono"/>
              </a:rPr>
              <a:t> bg-info"&gt;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label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C39169"/>
                </a:solidFill>
                <a:latin typeface="Roboto Mono"/>
                <a:ea typeface="Roboto Mono"/>
                <a:cs typeface="Roboto Mono"/>
                <a:sym typeface="Roboto Mono"/>
              </a:rPr>
              <a:t>span</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9C7FA5"/>
                </a:solidFill>
                <a:latin typeface="Roboto Mono"/>
                <a:ea typeface="Roboto Mono"/>
                <a:cs typeface="Roboto Mono"/>
                <a:sym typeface="Roboto Mono"/>
              </a:rPr>
              <a:t>h5</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BF7F7A"/>
                </a:solidFill>
                <a:latin typeface="Roboto Mono"/>
                <a:ea typeface="Roboto Mono"/>
                <a:cs typeface="Roboto Mono"/>
                <a:sym typeface="Roboto Mono"/>
              </a:rPr>
              <a:t>p</a:t>
            </a:r>
            <a:r>
              <a:rPr lang="en-US" sz="1500">
                <a:solidFill>
                  <a:schemeClr val="lt1"/>
                </a:solidFill>
                <a:latin typeface="Roboto Mono"/>
                <a:ea typeface="Roboto Mono"/>
                <a:cs typeface="Roboto Mono"/>
                <a:sym typeface="Roboto Mono"/>
              </a:rPr>
              <a:t> className="</a:t>
            </a:r>
            <a:r>
              <a:rPr lang="en-US" sz="1500">
                <a:solidFill>
                  <a:srgbClr val="BF7F7A"/>
                </a:solidFill>
                <a:latin typeface="Roboto Mono"/>
                <a:ea typeface="Roboto Mono"/>
                <a:cs typeface="Roboto Mono"/>
                <a:sym typeface="Roboto Mono"/>
              </a:rPr>
              <a:t>card-text</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chair.description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BF7F7A"/>
                </a:solidFill>
                <a:latin typeface="Roboto Mono"/>
                <a:ea typeface="Roboto Mono"/>
                <a:cs typeface="Roboto Mono"/>
                <a:sym typeface="Roboto Mono"/>
              </a:rPr>
              <a:t>p</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698BBC"/>
                </a:solidFill>
                <a:latin typeface="Roboto Mono"/>
                <a:ea typeface="Roboto Mono"/>
                <a:cs typeface="Roboto Mono"/>
                <a:sym typeface="Roboto Mono"/>
              </a:rPr>
              <a:t>div</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749F7B"/>
                </a:solidFill>
                <a:latin typeface="Roboto Mono"/>
                <a:ea typeface="Roboto Mono"/>
                <a:cs typeface="Roboto Mono"/>
                <a:sym typeface="Roboto Mono"/>
              </a:rPr>
              <a:t>div</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p:txBody>
      </p:sp>
      <p:sp>
        <p:nvSpPr>
          <p:cNvPr id="3453" name="Google Shape;3453;p406"/>
          <p:cNvSpPr txBox="1"/>
          <p:nvPr/>
        </p:nvSpPr>
        <p:spPr>
          <a:xfrm>
            <a:off x="6382367" y="493567"/>
            <a:ext cx="514500" cy="5787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21</a:t>
            </a:r>
            <a:endParaRPr sz="1500">
              <a:solidFill>
                <a:srgbClr val="515353"/>
              </a:solidFill>
              <a:latin typeface="Roboto Mono"/>
              <a:ea typeface="Roboto Mono"/>
              <a:cs typeface="Roboto Mono"/>
              <a:sym typeface="Roboto Mono"/>
            </a:endParaRPr>
          </a:p>
        </p:txBody>
      </p:sp>
      <p:sp>
        <p:nvSpPr>
          <p:cNvPr id="3454" name="Google Shape;3454;p406"/>
          <p:cNvSpPr/>
          <p:nvPr/>
        </p:nvSpPr>
        <p:spPr>
          <a:xfrm>
            <a:off x="0" y="0"/>
            <a:ext cx="60960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55" name="Google Shape;3455;p406"/>
          <p:cNvSpPr/>
          <p:nvPr/>
        </p:nvSpPr>
        <p:spPr>
          <a:xfrm>
            <a:off x="20467" y="10233"/>
            <a:ext cx="6096000" cy="3768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456" name="Google Shape;3456;p406"/>
          <p:cNvSpPr/>
          <p:nvPr/>
        </p:nvSpPr>
        <p:spPr>
          <a:xfrm>
            <a:off x="20467" y="92233"/>
            <a:ext cx="1832400" cy="294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457" name="Google Shape;3457;p406"/>
          <p:cNvSpPr txBox="1"/>
          <p:nvPr/>
        </p:nvSpPr>
        <p:spPr>
          <a:xfrm>
            <a:off x="637800" y="493567"/>
            <a:ext cx="5292900" cy="5522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import { </a:t>
            </a:r>
            <a:r>
              <a:rPr lang="en-US" sz="1500">
                <a:solidFill>
                  <a:srgbClr val="749F7B"/>
                </a:solidFill>
                <a:latin typeface="Roboto Mono"/>
                <a:ea typeface="Roboto Mono"/>
                <a:cs typeface="Roboto Mono"/>
                <a:sym typeface="Roboto Mono"/>
              </a:rPr>
              <a:t>Card</a:t>
            </a:r>
            <a:r>
              <a:rPr lang="en-US" sz="1500">
                <a:solidFill>
                  <a:schemeClr val="lt1"/>
                </a:solidFill>
                <a:latin typeface="Roboto Mono"/>
                <a:ea typeface="Roboto Mono"/>
                <a:cs typeface="Roboto Mono"/>
                <a:sym typeface="Roboto Mono"/>
              </a:rPr>
              <a:t>, </a:t>
            </a:r>
            <a:r>
              <a:rPr lang="en-US" sz="1500">
                <a:solidFill>
                  <a:srgbClr val="698BBC"/>
                </a:solidFill>
                <a:latin typeface="Roboto Mono"/>
                <a:ea typeface="Roboto Mono"/>
                <a:cs typeface="Roboto Mono"/>
                <a:sym typeface="Roboto Mono"/>
              </a:rPr>
              <a:t>CardBody</a:t>
            </a:r>
            <a:r>
              <a:rPr lang="en-US" sz="1500">
                <a:solidFill>
                  <a:schemeClr val="lt1"/>
                </a:solidFill>
                <a:latin typeface="Roboto Mono"/>
                <a:ea typeface="Roboto Mono"/>
                <a:cs typeface="Roboto Mono"/>
                <a:sym typeface="Roboto Mono"/>
              </a:rPr>
              <a:t>, </a:t>
            </a:r>
            <a:r>
              <a:rPr lang="en-US" sz="1500">
                <a:solidFill>
                  <a:srgbClr val="9C7FA5"/>
                </a:solidFill>
                <a:latin typeface="Roboto Mono"/>
                <a:ea typeface="Roboto Mono"/>
                <a:cs typeface="Roboto Mono"/>
                <a:sym typeface="Roboto Mono"/>
              </a:rPr>
              <a:t>CardTitle</a:t>
            </a:r>
            <a:r>
              <a:rPr lang="en-US" sz="1500">
                <a:solidFill>
                  <a:schemeClr val="lt1"/>
                </a:solidFill>
                <a:latin typeface="Roboto Mono"/>
                <a:ea typeface="Roboto Mono"/>
                <a:cs typeface="Roboto Mono"/>
                <a:sym typeface="Roboto Mono"/>
              </a:rPr>
              <a:t>, </a:t>
            </a:r>
            <a:r>
              <a:rPr lang="en-US" sz="1500">
                <a:solidFill>
                  <a:srgbClr val="BF7F7A"/>
                </a:solidFill>
                <a:latin typeface="Roboto Mono"/>
                <a:ea typeface="Roboto Mono"/>
                <a:cs typeface="Roboto Mono"/>
                <a:sym typeface="Roboto Mono"/>
              </a:rPr>
              <a:t>CardText</a:t>
            </a:r>
            <a:r>
              <a:rPr lang="en-US" sz="1500">
                <a:solidFill>
                  <a:schemeClr val="lt1"/>
                </a:solidFill>
                <a:latin typeface="Roboto Mono"/>
                <a:ea typeface="Roboto Mono"/>
                <a:cs typeface="Roboto Mono"/>
                <a:sym typeface="Roboto Mono"/>
              </a:rPr>
              <a:t>, </a:t>
            </a:r>
            <a:r>
              <a:rPr lang="en-US" sz="1500">
                <a:solidFill>
                  <a:srgbClr val="C39169"/>
                </a:solidFill>
                <a:latin typeface="Roboto Mono"/>
                <a:ea typeface="Roboto Mono"/>
                <a:cs typeface="Roboto Mono"/>
                <a:sym typeface="Roboto Mono"/>
              </a:rPr>
              <a:t>Badge</a:t>
            </a:r>
            <a:r>
              <a:rPr lang="en-US" sz="1500">
                <a:solidFill>
                  <a:schemeClr val="lt1"/>
                </a:solidFill>
                <a:latin typeface="Roboto Mono"/>
                <a:ea typeface="Roboto Mono"/>
                <a:cs typeface="Roboto Mono"/>
                <a:sym typeface="Roboto Mono"/>
              </a:rPr>
              <a:t> } from 'reactstrap'</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function ChairCard({ chair, label })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return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749F7B"/>
                </a:solidFill>
                <a:latin typeface="Roboto Mono"/>
                <a:ea typeface="Roboto Mono"/>
                <a:cs typeface="Roboto Mono"/>
                <a:sym typeface="Roboto Mono"/>
              </a:rPr>
              <a:t>Card</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698BBC"/>
                </a:solidFill>
                <a:latin typeface="Roboto Mono"/>
                <a:ea typeface="Roboto Mono"/>
                <a:cs typeface="Roboto Mono"/>
                <a:sym typeface="Roboto Mono"/>
              </a:rPr>
              <a:t>CardBody</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9C7FA5"/>
                </a:solidFill>
                <a:latin typeface="Roboto Mono"/>
                <a:ea typeface="Roboto Mono"/>
                <a:cs typeface="Roboto Mono"/>
                <a:sym typeface="Roboto Mono"/>
              </a:rPr>
              <a:t>CardTitle</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chair.title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C39169"/>
                </a:solidFill>
                <a:latin typeface="Roboto Mono"/>
                <a:ea typeface="Roboto Mono"/>
                <a:cs typeface="Roboto Mono"/>
                <a:sym typeface="Roboto Mono"/>
              </a:rPr>
              <a:t>Badge</a:t>
            </a:r>
            <a:r>
              <a:rPr lang="en-US" sz="1500">
                <a:solidFill>
                  <a:schemeClr val="lt1"/>
                </a:solidFill>
                <a:latin typeface="Roboto Mono"/>
                <a:ea typeface="Roboto Mono"/>
                <a:cs typeface="Roboto Mono"/>
                <a:sym typeface="Roboto Mono"/>
              </a:rPr>
              <a:t> color="info"&gt;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label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C39169"/>
                </a:solidFill>
                <a:latin typeface="Roboto Mono"/>
                <a:ea typeface="Roboto Mono"/>
                <a:cs typeface="Roboto Mono"/>
                <a:sym typeface="Roboto Mono"/>
              </a:rPr>
              <a:t>Badge</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9C7FA5"/>
                </a:solidFill>
                <a:latin typeface="Roboto Mono"/>
                <a:ea typeface="Roboto Mono"/>
                <a:cs typeface="Roboto Mono"/>
                <a:sym typeface="Roboto Mono"/>
              </a:rPr>
              <a:t>CardTitle</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BF7F7A"/>
                </a:solidFill>
                <a:latin typeface="Roboto Mono"/>
                <a:ea typeface="Roboto Mono"/>
                <a:cs typeface="Roboto Mono"/>
                <a:sym typeface="Roboto Mono"/>
              </a:rPr>
              <a:t>CardText</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 chair.description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BF7F7A"/>
                </a:solidFill>
                <a:latin typeface="Roboto Mono"/>
                <a:ea typeface="Roboto Mono"/>
                <a:cs typeface="Roboto Mono"/>
                <a:sym typeface="Roboto Mono"/>
              </a:rPr>
              <a:t>CardText</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698BBC"/>
                </a:solidFill>
                <a:latin typeface="Roboto Mono"/>
                <a:ea typeface="Roboto Mono"/>
                <a:cs typeface="Roboto Mono"/>
                <a:sym typeface="Roboto Mono"/>
              </a:rPr>
              <a:t>Card.Body</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&lt;/</a:t>
            </a:r>
            <a:r>
              <a:rPr lang="en-US" sz="1500">
                <a:solidFill>
                  <a:srgbClr val="749F7B"/>
                </a:solidFill>
                <a:latin typeface="Roboto Mono"/>
                <a:ea typeface="Roboto Mono"/>
                <a:cs typeface="Roboto Mono"/>
                <a:sym typeface="Roboto Mono"/>
              </a:rPr>
              <a:t>Card</a:t>
            </a:r>
            <a:r>
              <a:rPr lang="en-US" sz="1500">
                <a:solidFill>
                  <a:schemeClr val="lt1"/>
                </a:solidFill>
                <a:latin typeface="Roboto Mono"/>
                <a:ea typeface="Roboto Mono"/>
                <a:cs typeface="Roboto Mono"/>
                <a:sym typeface="Roboto Mono"/>
              </a:rPr>
              <a:t>&gt;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p:txBody>
      </p:sp>
      <p:sp>
        <p:nvSpPr>
          <p:cNvPr id="3458" name="Google Shape;3458;p406"/>
          <p:cNvSpPr txBox="1"/>
          <p:nvPr/>
        </p:nvSpPr>
        <p:spPr>
          <a:xfrm>
            <a:off x="123233" y="493567"/>
            <a:ext cx="514500" cy="5787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21</a:t>
            </a:r>
            <a:endParaRPr sz="1500">
              <a:solidFill>
                <a:srgbClr val="515353"/>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3" name="Shape 3463"/>
        <p:cNvGrpSpPr/>
        <p:nvPr/>
      </p:nvGrpSpPr>
      <p:grpSpPr>
        <a:xfrm>
          <a:off x="0" y="0"/>
          <a:ext cx="0" cy="0"/>
          <a:chOff x="0" y="0"/>
          <a:chExt cx="0" cy="0"/>
        </a:xfrm>
      </p:grpSpPr>
      <p:sp>
        <p:nvSpPr>
          <p:cNvPr id="3464" name="Google Shape;3464;p407"/>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3465" name="Google Shape;3465;p407"/>
          <p:cNvSpPr/>
          <p:nvPr/>
        </p:nvSpPr>
        <p:spPr>
          <a:xfrm>
            <a:off x="200" y="402733"/>
            <a:ext cx="60960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3"/>
              </a:solidFill>
            </a:endParaRPr>
          </a:p>
        </p:txBody>
      </p:sp>
      <p:sp>
        <p:nvSpPr>
          <p:cNvPr id="3466" name="Google Shape;3466;p407"/>
          <p:cNvSpPr txBox="1"/>
          <p:nvPr>
            <p:ph type="title"/>
          </p:nvPr>
        </p:nvSpPr>
        <p:spPr>
          <a:xfrm>
            <a:off x="288333" y="575533"/>
            <a:ext cx="56121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Bootstrap 5 vs 4</a:t>
            </a:r>
            <a:endParaRPr/>
          </a:p>
        </p:txBody>
      </p:sp>
      <p:sp>
        <p:nvSpPr>
          <p:cNvPr id="3467" name="Google Shape;3467;p407"/>
          <p:cNvSpPr txBox="1"/>
          <p:nvPr>
            <p:ph idx="1" type="body"/>
          </p:nvPr>
        </p:nvSpPr>
        <p:spPr>
          <a:xfrm>
            <a:off x="6981400" y="987567"/>
            <a:ext cx="4682400" cy="5229900"/>
          </a:xfrm>
          <a:prstGeom prst="rect">
            <a:avLst/>
          </a:prstGeom>
        </p:spPr>
        <p:txBody>
          <a:bodyPr anchorCtr="0" anchor="t" bIns="121900" lIns="121900" spcFirstLastPara="1" rIns="121900" wrap="square" tIns="121900">
            <a:normAutofit/>
          </a:bodyPr>
          <a:lstStyle/>
          <a:p>
            <a:pPr indent="0" lvl="0" marL="0" rtl="0" algn="l">
              <a:lnSpc>
                <a:spcPct val="105000"/>
              </a:lnSpc>
              <a:spcBef>
                <a:spcPts val="0"/>
              </a:spcBef>
              <a:spcAft>
                <a:spcPts val="0"/>
              </a:spcAft>
              <a:buNone/>
            </a:pPr>
            <a:r>
              <a:rPr lang="en-US" sz="2000">
                <a:solidFill>
                  <a:schemeClr val="dk2"/>
                </a:solidFill>
              </a:rPr>
              <a:t>Some of the changes from Bootstrap 4:</a:t>
            </a:r>
            <a:endParaRPr sz="2000">
              <a:solidFill>
                <a:schemeClr val="dk2"/>
              </a:solidFill>
            </a:endParaRPr>
          </a:p>
          <a:p>
            <a:pPr indent="-431800" lvl="0" marL="609600" rtl="0" algn="l">
              <a:lnSpc>
                <a:spcPct val="105000"/>
              </a:lnSpc>
              <a:spcBef>
                <a:spcPts val="2000"/>
              </a:spcBef>
              <a:spcAft>
                <a:spcPts val="0"/>
              </a:spcAft>
              <a:buClr>
                <a:srgbClr val="666666"/>
              </a:buClr>
              <a:buSzPts val="2000"/>
              <a:buChar char="●"/>
            </a:pPr>
            <a:r>
              <a:rPr lang="en-US" sz="2000">
                <a:solidFill>
                  <a:schemeClr val="accent5"/>
                </a:solidFill>
                <a:latin typeface="Roboto Mono"/>
                <a:ea typeface="Roboto Mono"/>
                <a:cs typeface="Roboto Mono"/>
                <a:sym typeface="Roboto Mono"/>
              </a:rPr>
              <a:t>data-something</a:t>
            </a:r>
            <a:r>
              <a:rPr lang="en-US" sz="2000">
                <a:solidFill>
                  <a:srgbClr val="666666"/>
                </a:solidFill>
              </a:rPr>
              <a:t> attributes were changed to </a:t>
            </a:r>
            <a:r>
              <a:rPr lang="en-US" sz="2000">
                <a:solidFill>
                  <a:schemeClr val="accent5"/>
                </a:solidFill>
                <a:latin typeface="Roboto Mono"/>
                <a:ea typeface="Roboto Mono"/>
                <a:cs typeface="Roboto Mono"/>
                <a:sym typeface="Roboto Mono"/>
              </a:rPr>
              <a:t>data-bs-something</a:t>
            </a:r>
            <a:endParaRPr sz="2000">
              <a:solidFill>
                <a:schemeClr val="accent5"/>
              </a:solidFill>
            </a:endParaRPr>
          </a:p>
          <a:p>
            <a:pPr indent="-431800" lvl="0" marL="609600" rtl="0" algn="l">
              <a:lnSpc>
                <a:spcPct val="105000"/>
              </a:lnSpc>
              <a:spcBef>
                <a:spcPts val="2000"/>
              </a:spcBef>
              <a:spcAft>
                <a:spcPts val="0"/>
              </a:spcAft>
              <a:buClr>
                <a:srgbClr val="666666"/>
              </a:buClr>
              <a:buSzPts val="2000"/>
              <a:buChar char="●"/>
            </a:pPr>
            <a:r>
              <a:rPr lang="en-US" sz="2000">
                <a:solidFill>
                  <a:srgbClr val="666666"/>
                </a:solidFill>
              </a:rPr>
              <a:t>Start and End instead of Left and Right, ex: </a:t>
            </a:r>
            <a:r>
              <a:rPr lang="en-US" sz="2000">
                <a:solidFill>
                  <a:schemeClr val="accent5"/>
                </a:solidFill>
                <a:latin typeface="Roboto Mono"/>
                <a:ea typeface="Roboto Mono"/>
                <a:cs typeface="Roboto Mono"/>
                <a:sym typeface="Roboto Mono"/>
              </a:rPr>
              <a:t>ms-3 pe-2</a:t>
            </a:r>
            <a:endParaRPr sz="2000">
              <a:solidFill>
                <a:srgbClr val="666666"/>
              </a:solidFill>
            </a:endParaRPr>
          </a:p>
          <a:p>
            <a:pPr indent="-431800" lvl="0" marL="609600" rtl="0" algn="l">
              <a:lnSpc>
                <a:spcPct val="105000"/>
              </a:lnSpc>
              <a:spcBef>
                <a:spcPts val="2000"/>
              </a:spcBef>
              <a:spcAft>
                <a:spcPts val="0"/>
              </a:spcAft>
              <a:buClr>
                <a:srgbClr val="666666"/>
              </a:buClr>
              <a:buSzPts val="2000"/>
              <a:buChar char="●"/>
            </a:pPr>
            <a:r>
              <a:rPr lang="en-US" sz="2000">
                <a:solidFill>
                  <a:srgbClr val="666666"/>
                </a:solidFill>
              </a:rPr>
              <a:t>No jQuery</a:t>
            </a:r>
            <a:endParaRPr sz="2000">
              <a:solidFill>
                <a:srgbClr val="666666"/>
              </a:solidFill>
            </a:endParaRPr>
          </a:p>
          <a:p>
            <a:pPr indent="-431800" lvl="0" marL="609600" rtl="0" algn="l">
              <a:lnSpc>
                <a:spcPct val="105000"/>
              </a:lnSpc>
              <a:spcBef>
                <a:spcPts val="2000"/>
              </a:spcBef>
              <a:spcAft>
                <a:spcPts val="0"/>
              </a:spcAft>
              <a:buClr>
                <a:srgbClr val="666666"/>
              </a:buClr>
              <a:buSzPts val="2000"/>
              <a:buChar char="●"/>
            </a:pPr>
            <a:r>
              <a:rPr lang="en-US" sz="2000">
                <a:solidFill>
                  <a:srgbClr val="666666"/>
                </a:solidFill>
              </a:rPr>
              <a:t>Added XXL breakpoint</a:t>
            </a:r>
            <a:endParaRPr sz="2000">
              <a:solidFill>
                <a:srgbClr val="666666"/>
              </a:solidFill>
            </a:endParaRPr>
          </a:p>
          <a:p>
            <a:pPr indent="-431800" lvl="0" marL="609600" rtl="0" algn="l">
              <a:lnSpc>
                <a:spcPct val="105000"/>
              </a:lnSpc>
              <a:spcBef>
                <a:spcPts val="2000"/>
              </a:spcBef>
              <a:spcAft>
                <a:spcPts val="2000"/>
              </a:spcAft>
              <a:buClr>
                <a:srgbClr val="666666"/>
              </a:buClr>
              <a:buSzPts val="2000"/>
              <a:buChar char="●"/>
            </a:pPr>
            <a:r>
              <a:rPr lang="en-US" sz="2000">
                <a:solidFill>
                  <a:srgbClr val="666666"/>
                </a:solidFill>
              </a:rPr>
              <a:t>Local CSS variables for customization</a:t>
            </a:r>
            <a:endParaRPr sz="2400">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2" name="Shape 3472"/>
        <p:cNvGrpSpPr/>
        <p:nvPr/>
      </p:nvGrpSpPr>
      <p:grpSpPr>
        <a:xfrm>
          <a:off x="0" y="0"/>
          <a:ext cx="0" cy="0"/>
          <a:chOff x="0" y="0"/>
          <a:chExt cx="0" cy="0"/>
        </a:xfrm>
      </p:grpSpPr>
      <p:sp>
        <p:nvSpPr>
          <p:cNvPr id="3473" name="Google Shape;3473;p408"/>
          <p:cNvSpPr/>
          <p:nvPr/>
        </p:nvSpPr>
        <p:spPr>
          <a:xfrm rot="5400000">
            <a:off x="-1809525" y="1792925"/>
            <a:ext cx="6902400" cy="32703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3474" name="Google Shape;3474;p408"/>
          <p:cNvSpPr txBox="1"/>
          <p:nvPr>
            <p:ph type="title"/>
          </p:nvPr>
        </p:nvSpPr>
        <p:spPr>
          <a:xfrm>
            <a:off x="2251467" y="1584867"/>
            <a:ext cx="9027600" cy="368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How to Build </a:t>
            </a:r>
            <a:br>
              <a:rPr lang="en-US"/>
            </a:br>
            <a:r>
              <a:rPr lang="en-US"/>
              <a:t>a React App</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8" name="Shape 3478"/>
        <p:cNvGrpSpPr/>
        <p:nvPr/>
      </p:nvGrpSpPr>
      <p:grpSpPr>
        <a:xfrm>
          <a:off x="0" y="0"/>
          <a:ext cx="0" cy="0"/>
          <a:chOff x="0" y="0"/>
          <a:chExt cx="0" cy="0"/>
        </a:xfrm>
      </p:grpSpPr>
      <p:sp>
        <p:nvSpPr>
          <p:cNvPr id="3479" name="Google Shape;3479;p409"/>
          <p:cNvSpPr/>
          <p:nvPr/>
        </p:nvSpPr>
        <p:spPr>
          <a:xfrm>
            <a:off x="5005233" y="3042733"/>
            <a:ext cx="4974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0" name="Google Shape;3480;p409"/>
          <p:cNvSpPr/>
          <p:nvPr/>
        </p:nvSpPr>
        <p:spPr>
          <a:xfrm>
            <a:off x="5005367" y="4406200"/>
            <a:ext cx="2589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1" name="Google Shape;3481;p409"/>
          <p:cNvSpPr/>
          <p:nvPr/>
        </p:nvSpPr>
        <p:spPr>
          <a:xfrm>
            <a:off x="5005367" y="5356067"/>
            <a:ext cx="12321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482" name="Google Shape;3482;p409"/>
          <p:cNvGrpSpPr/>
          <p:nvPr/>
        </p:nvGrpSpPr>
        <p:grpSpPr>
          <a:xfrm>
            <a:off x="4762399" y="2048201"/>
            <a:ext cx="6753831" cy="4155096"/>
            <a:chOff x="2039250" y="955425"/>
            <a:chExt cx="5065500" cy="3116400"/>
          </a:xfrm>
        </p:grpSpPr>
        <p:sp>
          <p:nvSpPr>
            <p:cNvPr id="3483" name="Google Shape;3483;p409"/>
            <p:cNvSpPr/>
            <p:nvPr/>
          </p:nvSpPr>
          <p:spPr>
            <a:xfrm>
              <a:off x="2039250" y="955425"/>
              <a:ext cx="5065500" cy="31164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484" name="Google Shape;3484;p409"/>
            <p:cNvSpPr/>
            <p:nvPr/>
          </p:nvSpPr>
          <p:spPr>
            <a:xfrm>
              <a:off x="2039250" y="955425"/>
              <a:ext cx="5065500" cy="2973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485" name="Google Shape;3485;p409"/>
            <p:cNvPicPr preferRelativeResize="0"/>
            <p:nvPr/>
          </p:nvPicPr>
          <p:blipFill>
            <a:blip r:embed="rId4">
              <a:alphaModFix/>
            </a:blip>
            <a:stretch>
              <a:fillRect/>
            </a:stretch>
          </p:blipFill>
          <p:spPr>
            <a:xfrm>
              <a:off x="6892575" y="1013712"/>
              <a:ext cx="124250" cy="180724"/>
            </a:xfrm>
            <a:prstGeom prst="rect">
              <a:avLst/>
            </a:prstGeom>
            <a:noFill/>
            <a:ln>
              <a:noFill/>
            </a:ln>
          </p:spPr>
        </p:pic>
        <p:sp>
          <p:nvSpPr>
            <p:cNvPr id="3486" name="Google Shape;3486;p409"/>
            <p:cNvSpPr txBox="1"/>
            <p:nvPr/>
          </p:nvSpPr>
          <p:spPr>
            <a:xfrm>
              <a:off x="2191675" y="1320275"/>
              <a:ext cx="4383000" cy="23973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a:t>
              </a:r>
              <a:endParaRPr sz="1700">
                <a:solidFill>
                  <a:srgbClr val="C3916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npx create-react-app </a:t>
              </a:r>
              <a:r>
                <a:rPr lang="en-US" sz="1700">
                  <a:solidFill>
                    <a:schemeClr val="lt1"/>
                  </a:solidFill>
                  <a:latin typeface="Roboto Mono"/>
                  <a:ea typeface="Roboto Mono"/>
                  <a:cs typeface="Roboto Mono"/>
                  <a:sym typeface="Roboto Mono"/>
                </a:rPr>
                <a:t>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2"/>
                  </a:solidFill>
                  <a:latin typeface="Roboto Mono"/>
                  <a:ea typeface="Roboto Mono"/>
                  <a:cs typeface="Roboto Mono"/>
                  <a:sym typeface="Roboto Mono"/>
                </a:rPr>
                <a:t>Creating a new React app...</a:t>
              </a:r>
              <a:endParaRPr sz="1700">
                <a:solidFill>
                  <a:schemeClr val="lt2"/>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a:t>
              </a:r>
              <a:endParaRPr sz="1700">
                <a:solidFill>
                  <a:schemeClr val="lt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cd 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code .</a:t>
              </a:r>
              <a:endParaRPr sz="1700">
                <a:solidFill>
                  <a:schemeClr val="lt1"/>
                </a:solidFill>
                <a:latin typeface="Roboto Mono"/>
                <a:ea typeface="Roboto Mono"/>
                <a:cs typeface="Roboto Mono"/>
                <a:sym typeface="Roboto Mono"/>
              </a:endParaRPr>
            </a:p>
          </p:txBody>
        </p:sp>
      </p:grpSp>
      <p:sp>
        <p:nvSpPr>
          <p:cNvPr id="3487" name="Google Shape;3487;p409"/>
          <p:cNvSpPr/>
          <p:nvPr/>
        </p:nvSpPr>
        <p:spPr>
          <a:xfrm>
            <a:off x="200" y="199533"/>
            <a:ext cx="6096000" cy="1207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488" name="Google Shape;3488;p409"/>
          <p:cNvSpPr txBox="1"/>
          <p:nvPr>
            <p:ph idx="4294967295" type="title"/>
          </p:nvPr>
        </p:nvSpPr>
        <p:spPr>
          <a:xfrm>
            <a:off x="288333" y="372333"/>
            <a:ext cx="55740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Create and Open</a:t>
            </a:r>
            <a:endParaRPr/>
          </a:p>
        </p:txBody>
      </p:sp>
      <p:grpSp>
        <p:nvGrpSpPr>
          <p:cNvPr id="3489" name="Google Shape;3489;p409"/>
          <p:cNvGrpSpPr/>
          <p:nvPr/>
        </p:nvGrpSpPr>
        <p:grpSpPr>
          <a:xfrm>
            <a:off x="580533" y="2605063"/>
            <a:ext cx="3396894" cy="974415"/>
            <a:chOff x="3941456" y="1278730"/>
            <a:chExt cx="2386800" cy="759600"/>
          </a:xfrm>
        </p:grpSpPr>
        <p:sp>
          <p:nvSpPr>
            <p:cNvPr id="3490" name="Google Shape;3490;p409"/>
            <p:cNvSpPr/>
            <p:nvPr/>
          </p:nvSpPr>
          <p:spPr>
            <a:xfrm>
              <a:off x="3941456" y="1278730"/>
              <a:ext cx="2386800" cy="759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491" name="Google Shape;3491;p409"/>
            <p:cNvSpPr txBox="1"/>
            <p:nvPr/>
          </p:nvSpPr>
          <p:spPr>
            <a:xfrm>
              <a:off x="4009325" y="1355683"/>
              <a:ext cx="2282400" cy="630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700">
                  <a:latin typeface="Roboto"/>
                  <a:ea typeface="Roboto"/>
                  <a:cs typeface="Roboto"/>
                  <a:sym typeface="Roboto"/>
                </a:rPr>
                <a:t>1 - Create the initial app</a:t>
              </a:r>
              <a:br>
                <a:rPr lang="en-US" sz="1700">
                  <a:latin typeface="Roboto"/>
                  <a:ea typeface="Roboto"/>
                  <a:cs typeface="Roboto"/>
                  <a:sym typeface="Roboto"/>
                </a:rPr>
              </a:br>
              <a:r>
                <a:rPr lang="en-US" sz="1700">
                  <a:latin typeface="Roboto"/>
                  <a:ea typeface="Roboto"/>
                  <a:cs typeface="Roboto"/>
                  <a:sym typeface="Roboto"/>
                </a:rPr>
                <a:t>     </a:t>
              </a:r>
              <a:r>
                <a:rPr lang="en-US" sz="1700">
                  <a:solidFill>
                    <a:schemeClr val="accent5"/>
                  </a:solidFill>
                  <a:latin typeface="Roboto"/>
                  <a:ea typeface="Roboto"/>
                  <a:cs typeface="Roboto"/>
                  <a:sym typeface="Roboto"/>
                </a:rPr>
                <a:t>(use </a:t>
              </a:r>
              <a:r>
                <a:rPr b="1" lang="en-US" sz="1700">
                  <a:solidFill>
                    <a:schemeClr val="accent5"/>
                  </a:solidFill>
                  <a:latin typeface="Roboto"/>
                  <a:ea typeface="Roboto"/>
                  <a:cs typeface="Roboto"/>
                  <a:sym typeface="Roboto"/>
                </a:rPr>
                <a:t>npx</a:t>
              </a:r>
              <a:r>
                <a:rPr lang="en-US" sz="1700">
                  <a:solidFill>
                    <a:schemeClr val="accent5"/>
                  </a:solidFill>
                  <a:latin typeface="Roboto"/>
                  <a:ea typeface="Roboto"/>
                  <a:cs typeface="Roboto"/>
                  <a:sym typeface="Roboto"/>
                </a:rPr>
                <a:t> not </a:t>
              </a:r>
              <a:r>
                <a:rPr b="1" lang="en-US" sz="1700">
                  <a:solidFill>
                    <a:schemeClr val="accent5"/>
                  </a:solidFill>
                  <a:latin typeface="Roboto"/>
                  <a:ea typeface="Roboto"/>
                  <a:cs typeface="Roboto"/>
                  <a:sym typeface="Roboto"/>
                </a:rPr>
                <a:t>npm</a:t>
              </a:r>
              <a:r>
                <a:rPr lang="en-US" sz="1700">
                  <a:solidFill>
                    <a:schemeClr val="accent5"/>
                  </a:solidFill>
                  <a:latin typeface="Roboto"/>
                  <a:ea typeface="Roboto"/>
                  <a:cs typeface="Roboto"/>
                  <a:sym typeface="Roboto"/>
                </a:rPr>
                <a:t>!)</a:t>
              </a:r>
              <a:endParaRPr sz="1500">
                <a:solidFill>
                  <a:schemeClr val="accent5"/>
                </a:solidFill>
                <a:latin typeface="Roboto"/>
                <a:ea typeface="Roboto"/>
                <a:cs typeface="Roboto"/>
                <a:sym typeface="Roboto"/>
              </a:endParaRPr>
            </a:p>
          </p:txBody>
        </p:sp>
      </p:grpSp>
      <p:cxnSp>
        <p:nvCxnSpPr>
          <p:cNvPr id="3492" name="Google Shape;3492;p409"/>
          <p:cNvCxnSpPr>
            <a:stCxn id="3490" idx="3"/>
            <a:endCxn id="3479" idx="1"/>
          </p:cNvCxnSpPr>
          <p:nvPr/>
        </p:nvCxnSpPr>
        <p:spPr>
          <a:xfrm>
            <a:off x="3977427" y="3092270"/>
            <a:ext cx="1027800" cy="107700"/>
          </a:xfrm>
          <a:prstGeom prst="curvedConnector3">
            <a:avLst>
              <a:gd fmla="val 49991" name="adj1"/>
            </a:avLst>
          </a:prstGeom>
          <a:noFill/>
          <a:ln cap="flat" cmpd="sng" w="19050">
            <a:solidFill>
              <a:schemeClr val="accent6"/>
            </a:solidFill>
            <a:prstDash val="solid"/>
            <a:round/>
            <a:headEnd len="med" w="med" type="none"/>
            <a:tailEnd len="med" w="med" type="triangle"/>
          </a:ln>
        </p:spPr>
      </p:cxnSp>
      <p:grpSp>
        <p:nvGrpSpPr>
          <p:cNvPr id="3493" name="Google Shape;3493;p409"/>
          <p:cNvGrpSpPr/>
          <p:nvPr/>
        </p:nvGrpSpPr>
        <p:grpSpPr>
          <a:xfrm>
            <a:off x="580698" y="4062071"/>
            <a:ext cx="3397000" cy="712724"/>
            <a:chOff x="4272950" y="1278740"/>
            <a:chExt cx="2055300" cy="555600"/>
          </a:xfrm>
        </p:grpSpPr>
        <p:sp>
          <p:nvSpPr>
            <p:cNvPr id="3494" name="Google Shape;3494;p409"/>
            <p:cNvSpPr/>
            <p:nvPr/>
          </p:nvSpPr>
          <p:spPr>
            <a:xfrm>
              <a:off x="4272950" y="1278740"/>
              <a:ext cx="2055300" cy="555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495" name="Google Shape;3495;p409"/>
            <p:cNvSpPr txBox="1"/>
            <p:nvPr/>
          </p:nvSpPr>
          <p:spPr>
            <a:xfrm>
              <a:off x="4336825" y="1355688"/>
              <a:ext cx="1954800" cy="396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700">
                  <a:latin typeface="Roboto"/>
                  <a:ea typeface="Roboto"/>
                  <a:cs typeface="Roboto"/>
                  <a:sym typeface="Roboto"/>
                </a:rPr>
                <a:t>2 - Move into the app’s folder</a:t>
              </a:r>
              <a:endParaRPr sz="1500">
                <a:latin typeface="Roboto"/>
                <a:ea typeface="Roboto"/>
                <a:cs typeface="Roboto"/>
                <a:sym typeface="Roboto"/>
              </a:endParaRPr>
            </a:p>
          </p:txBody>
        </p:sp>
      </p:grpSp>
      <p:grpSp>
        <p:nvGrpSpPr>
          <p:cNvPr id="3496" name="Google Shape;3496;p409"/>
          <p:cNvGrpSpPr/>
          <p:nvPr/>
        </p:nvGrpSpPr>
        <p:grpSpPr>
          <a:xfrm>
            <a:off x="580699" y="5315838"/>
            <a:ext cx="3397000" cy="712724"/>
            <a:chOff x="4272950" y="1278740"/>
            <a:chExt cx="2055300" cy="555600"/>
          </a:xfrm>
        </p:grpSpPr>
        <p:sp>
          <p:nvSpPr>
            <p:cNvPr id="3497" name="Google Shape;3497;p409"/>
            <p:cNvSpPr/>
            <p:nvPr/>
          </p:nvSpPr>
          <p:spPr>
            <a:xfrm>
              <a:off x="4272950" y="1278740"/>
              <a:ext cx="2055300" cy="555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498" name="Google Shape;3498;p409"/>
            <p:cNvSpPr txBox="1"/>
            <p:nvPr/>
          </p:nvSpPr>
          <p:spPr>
            <a:xfrm>
              <a:off x="4336825" y="1355688"/>
              <a:ext cx="1954800" cy="396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700">
                  <a:latin typeface="Roboto"/>
                  <a:ea typeface="Roboto"/>
                  <a:cs typeface="Roboto"/>
                  <a:sym typeface="Roboto"/>
                </a:rPr>
                <a:t>3 - Open the folder in VS Code</a:t>
              </a:r>
              <a:endParaRPr sz="1500">
                <a:latin typeface="Roboto"/>
                <a:ea typeface="Roboto"/>
                <a:cs typeface="Roboto"/>
                <a:sym typeface="Roboto"/>
              </a:endParaRPr>
            </a:p>
          </p:txBody>
        </p:sp>
      </p:grpSp>
      <p:cxnSp>
        <p:nvCxnSpPr>
          <p:cNvPr id="3499" name="Google Shape;3499;p409"/>
          <p:cNvCxnSpPr>
            <a:stCxn id="3494" idx="3"/>
            <a:endCxn id="3480" idx="1"/>
          </p:cNvCxnSpPr>
          <p:nvPr/>
        </p:nvCxnSpPr>
        <p:spPr>
          <a:xfrm>
            <a:off x="3977698" y="4418433"/>
            <a:ext cx="1027800" cy="144900"/>
          </a:xfrm>
          <a:prstGeom prst="curvedConnector3">
            <a:avLst>
              <a:gd fmla="val 50003" name="adj1"/>
            </a:avLst>
          </a:prstGeom>
          <a:noFill/>
          <a:ln cap="flat" cmpd="sng" w="19050">
            <a:solidFill>
              <a:schemeClr val="accent6"/>
            </a:solidFill>
            <a:prstDash val="solid"/>
            <a:round/>
            <a:headEnd len="med" w="med" type="none"/>
            <a:tailEnd len="med" w="med" type="triangle"/>
          </a:ln>
        </p:spPr>
      </p:cxnSp>
      <p:cxnSp>
        <p:nvCxnSpPr>
          <p:cNvPr id="3500" name="Google Shape;3500;p409"/>
          <p:cNvCxnSpPr>
            <a:stCxn id="3497" idx="3"/>
            <a:endCxn id="3481" idx="1"/>
          </p:cNvCxnSpPr>
          <p:nvPr/>
        </p:nvCxnSpPr>
        <p:spPr>
          <a:xfrm flipH="1" rot="10800000">
            <a:off x="3977699" y="5513200"/>
            <a:ext cx="1027800" cy="159000"/>
          </a:xfrm>
          <a:prstGeom prst="curvedConnector3">
            <a:avLst>
              <a:gd fmla="val 50003" name="adj1"/>
            </a:avLst>
          </a:prstGeom>
          <a:noFill/>
          <a:ln cap="flat" cmpd="sng" w="19050">
            <a:solidFill>
              <a:schemeClr val="accent6"/>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4" name="Shape 3504"/>
        <p:cNvGrpSpPr/>
        <p:nvPr/>
      </p:nvGrpSpPr>
      <p:grpSpPr>
        <a:xfrm>
          <a:off x="0" y="0"/>
          <a:ext cx="0" cy="0"/>
          <a:chOff x="0" y="0"/>
          <a:chExt cx="0" cy="0"/>
        </a:xfrm>
      </p:grpSpPr>
      <p:grpSp>
        <p:nvGrpSpPr>
          <p:cNvPr id="3505" name="Google Shape;3505;p410"/>
          <p:cNvGrpSpPr/>
          <p:nvPr/>
        </p:nvGrpSpPr>
        <p:grpSpPr>
          <a:xfrm>
            <a:off x="4652884" y="532382"/>
            <a:ext cx="2885930" cy="5793084"/>
            <a:chOff x="3489750" y="539250"/>
            <a:chExt cx="2164502" cy="4344922"/>
          </a:xfrm>
        </p:grpSpPr>
        <p:pic>
          <p:nvPicPr>
            <p:cNvPr id="3506" name="Google Shape;3506;p410"/>
            <p:cNvPicPr preferRelativeResize="0"/>
            <p:nvPr/>
          </p:nvPicPr>
          <p:blipFill rotWithShape="1">
            <a:blip r:embed="rId4">
              <a:alphaModFix/>
            </a:blip>
            <a:srcRect b="4426" l="0" r="0" t="5782"/>
            <a:stretch/>
          </p:blipFill>
          <p:spPr>
            <a:xfrm>
              <a:off x="3489750" y="539250"/>
              <a:ext cx="2164500" cy="4344850"/>
            </a:xfrm>
            <a:prstGeom prst="rect">
              <a:avLst/>
            </a:prstGeom>
            <a:noFill/>
            <a:ln>
              <a:noFill/>
            </a:ln>
          </p:spPr>
        </p:pic>
        <p:sp>
          <p:nvSpPr>
            <p:cNvPr id="3507" name="Google Shape;3507;p410"/>
            <p:cNvSpPr/>
            <p:nvPr/>
          </p:nvSpPr>
          <p:spPr>
            <a:xfrm>
              <a:off x="3489752" y="1148823"/>
              <a:ext cx="2164500" cy="1785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8" name="Google Shape;3508;p410"/>
            <p:cNvSpPr/>
            <p:nvPr/>
          </p:nvSpPr>
          <p:spPr>
            <a:xfrm>
              <a:off x="3489750" y="1515555"/>
              <a:ext cx="2164500" cy="7590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9" name="Google Shape;3509;p410"/>
            <p:cNvSpPr/>
            <p:nvPr/>
          </p:nvSpPr>
          <p:spPr>
            <a:xfrm>
              <a:off x="3489750" y="2857046"/>
              <a:ext cx="2164500" cy="3690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0" name="Google Shape;3510;p410"/>
            <p:cNvSpPr/>
            <p:nvPr/>
          </p:nvSpPr>
          <p:spPr>
            <a:xfrm>
              <a:off x="3489750" y="4565272"/>
              <a:ext cx="2164500" cy="3189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1" name="Google Shape;3511;p410"/>
            <p:cNvSpPr/>
            <p:nvPr/>
          </p:nvSpPr>
          <p:spPr>
            <a:xfrm>
              <a:off x="3489750" y="3424208"/>
              <a:ext cx="2164500" cy="9519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2" name="Google Shape;3512;p410"/>
            <p:cNvSpPr/>
            <p:nvPr/>
          </p:nvSpPr>
          <p:spPr>
            <a:xfrm>
              <a:off x="3489750" y="2476554"/>
              <a:ext cx="2164500" cy="178500"/>
            </a:xfrm>
            <a:prstGeom prst="rect">
              <a:avLst/>
            </a:prstGeom>
            <a:solidFill>
              <a:srgbClr val="282D2F">
                <a:alpha val="8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13" name="Google Shape;3513;p410"/>
          <p:cNvSpPr/>
          <p:nvPr/>
        </p:nvSpPr>
        <p:spPr>
          <a:xfrm flipH="1">
            <a:off x="9922500" y="5780400"/>
            <a:ext cx="2269500" cy="10776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3514" name="Google Shape;3514;p410"/>
          <p:cNvSpPr txBox="1"/>
          <p:nvPr/>
        </p:nvSpPr>
        <p:spPr>
          <a:xfrm>
            <a:off x="10898900" y="6258533"/>
            <a:ext cx="12069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Files</a:t>
            </a:r>
            <a:endParaRPr sz="1900">
              <a:solidFill>
                <a:schemeClr val="lt1"/>
              </a:solidFill>
              <a:latin typeface="Cabin"/>
              <a:ea typeface="Cabin"/>
              <a:cs typeface="Cabin"/>
              <a:sym typeface="Cabin"/>
            </a:endParaRPr>
          </a:p>
        </p:txBody>
      </p:sp>
      <p:grpSp>
        <p:nvGrpSpPr>
          <p:cNvPr id="3515" name="Google Shape;3515;p410"/>
          <p:cNvGrpSpPr/>
          <p:nvPr/>
        </p:nvGrpSpPr>
        <p:grpSpPr>
          <a:xfrm>
            <a:off x="8158758" y="1730129"/>
            <a:ext cx="2740331" cy="1600165"/>
            <a:chOff x="4272950" y="1278739"/>
            <a:chExt cx="2055300" cy="1247400"/>
          </a:xfrm>
        </p:grpSpPr>
        <p:sp>
          <p:nvSpPr>
            <p:cNvPr id="3516" name="Google Shape;3516;p410"/>
            <p:cNvSpPr/>
            <p:nvPr/>
          </p:nvSpPr>
          <p:spPr>
            <a:xfrm>
              <a:off x="4272950" y="1278739"/>
              <a:ext cx="2055300" cy="1247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17" name="Google Shape;3517;p410"/>
            <p:cNvSpPr txBox="1"/>
            <p:nvPr/>
          </p:nvSpPr>
          <p:spPr>
            <a:xfrm>
              <a:off x="4336825" y="1355688"/>
              <a:ext cx="1954800" cy="1099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700">
                  <a:solidFill>
                    <a:schemeClr val="accent5"/>
                  </a:solidFill>
                  <a:latin typeface="Roboto"/>
                  <a:ea typeface="Roboto"/>
                  <a:cs typeface="Roboto"/>
                  <a:sym typeface="Roboto"/>
                </a:rPr>
                <a:t>node_modules</a:t>
              </a:r>
              <a:r>
                <a:rPr lang="en-US" sz="1700">
                  <a:latin typeface="Roboto"/>
                  <a:ea typeface="Roboto"/>
                  <a:cs typeface="Roboto"/>
                  <a:sym typeface="Roboto"/>
                </a:rPr>
                <a:t> - Holds all the files for libraries you’re using. Don’t make changes in here.</a:t>
              </a:r>
              <a:endParaRPr sz="1500">
                <a:latin typeface="Roboto"/>
                <a:ea typeface="Roboto"/>
                <a:cs typeface="Roboto"/>
                <a:sym typeface="Roboto"/>
              </a:endParaRPr>
            </a:p>
          </p:txBody>
        </p:sp>
      </p:grpSp>
      <p:sp>
        <p:nvSpPr>
          <p:cNvPr id="3518" name="Google Shape;3518;p410"/>
          <p:cNvSpPr/>
          <p:nvPr/>
        </p:nvSpPr>
        <p:spPr>
          <a:xfrm>
            <a:off x="4785367" y="793200"/>
            <a:ext cx="13356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19" name="Google Shape;3519;p410"/>
          <p:cNvGrpSpPr/>
          <p:nvPr/>
        </p:nvGrpSpPr>
        <p:grpSpPr>
          <a:xfrm>
            <a:off x="8158758" y="3755267"/>
            <a:ext cx="2740331" cy="1600165"/>
            <a:chOff x="4272950" y="1278755"/>
            <a:chExt cx="2055300" cy="1247400"/>
          </a:xfrm>
        </p:grpSpPr>
        <p:sp>
          <p:nvSpPr>
            <p:cNvPr id="3520" name="Google Shape;3520;p410"/>
            <p:cNvSpPr/>
            <p:nvPr/>
          </p:nvSpPr>
          <p:spPr>
            <a:xfrm>
              <a:off x="4272950" y="1278755"/>
              <a:ext cx="2055300" cy="1247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21" name="Google Shape;3521;p410"/>
            <p:cNvSpPr txBox="1"/>
            <p:nvPr/>
          </p:nvSpPr>
          <p:spPr>
            <a:xfrm>
              <a:off x="4336825" y="1355688"/>
              <a:ext cx="1954800" cy="1099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700">
                  <a:solidFill>
                    <a:schemeClr val="accent5"/>
                  </a:solidFill>
                  <a:latin typeface="Roboto"/>
                  <a:ea typeface="Roboto"/>
                  <a:cs typeface="Roboto"/>
                  <a:sym typeface="Roboto"/>
                </a:rPr>
                <a:t>package.json</a:t>
              </a:r>
              <a:r>
                <a:rPr lang="en-US" sz="1700">
                  <a:latin typeface="Roboto"/>
                  <a:ea typeface="Roboto"/>
                  <a:cs typeface="Roboto"/>
                  <a:sym typeface="Roboto"/>
                </a:rPr>
                <a:t> - Lists all the libraries you’re using and what version, among other things</a:t>
              </a:r>
              <a:endParaRPr sz="1500">
                <a:latin typeface="Roboto"/>
                <a:ea typeface="Roboto"/>
                <a:cs typeface="Roboto"/>
                <a:sym typeface="Roboto"/>
              </a:endParaRPr>
            </a:p>
          </p:txBody>
        </p:sp>
      </p:grpSp>
      <p:sp>
        <p:nvSpPr>
          <p:cNvPr id="3522" name="Google Shape;3522;p410"/>
          <p:cNvSpPr/>
          <p:nvPr/>
        </p:nvSpPr>
        <p:spPr>
          <a:xfrm>
            <a:off x="4785367" y="5596067"/>
            <a:ext cx="1206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23" name="Google Shape;3523;p410"/>
          <p:cNvGrpSpPr/>
          <p:nvPr/>
        </p:nvGrpSpPr>
        <p:grpSpPr>
          <a:xfrm>
            <a:off x="1292558" y="726169"/>
            <a:ext cx="2740331" cy="1506040"/>
            <a:chOff x="4272950" y="1278755"/>
            <a:chExt cx="2055300" cy="1131000"/>
          </a:xfrm>
        </p:grpSpPr>
        <p:sp>
          <p:nvSpPr>
            <p:cNvPr id="3524" name="Google Shape;3524;p410"/>
            <p:cNvSpPr/>
            <p:nvPr/>
          </p:nvSpPr>
          <p:spPr>
            <a:xfrm>
              <a:off x="4272950" y="1278755"/>
              <a:ext cx="2055300" cy="113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25" name="Google Shape;3525;p410"/>
            <p:cNvSpPr txBox="1"/>
            <p:nvPr/>
          </p:nvSpPr>
          <p:spPr>
            <a:xfrm>
              <a:off x="4336825" y="1355688"/>
              <a:ext cx="1954800" cy="983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700">
                  <a:solidFill>
                    <a:schemeClr val="accent1"/>
                  </a:solidFill>
                  <a:latin typeface="Roboto"/>
                  <a:ea typeface="Roboto"/>
                  <a:cs typeface="Roboto"/>
                  <a:sym typeface="Roboto"/>
                </a:rPr>
                <a:t>index.html</a:t>
              </a:r>
              <a:r>
                <a:rPr lang="en-US" sz="1700">
                  <a:solidFill>
                    <a:schemeClr val="accent1"/>
                  </a:solidFill>
                  <a:latin typeface="Roboto"/>
                  <a:ea typeface="Roboto"/>
                  <a:cs typeface="Roboto"/>
                  <a:sym typeface="Roboto"/>
                </a:rPr>
                <a:t> </a:t>
              </a:r>
              <a:r>
                <a:rPr lang="en-US" sz="1700">
                  <a:latin typeface="Roboto"/>
                  <a:ea typeface="Roboto"/>
                  <a:cs typeface="Roboto"/>
                  <a:sym typeface="Roboto"/>
                </a:rPr>
                <a:t>- </a:t>
              </a:r>
              <a:r>
                <a:rPr lang="en-US" sz="1500">
                  <a:latin typeface="Roboto"/>
                  <a:ea typeface="Roboto"/>
                  <a:cs typeface="Roboto"/>
                  <a:sym typeface="Roboto"/>
                </a:rPr>
                <a:t>The only HTML file. You shouldn’t need to make hardly any changes to this file</a:t>
              </a:r>
              <a:endParaRPr sz="1500">
                <a:latin typeface="Roboto"/>
                <a:ea typeface="Roboto"/>
                <a:cs typeface="Roboto"/>
                <a:sym typeface="Roboto"/>
              </a:endParaRPr>
            </a:p>
          </p:txBody>
        </p:sp>
      </p:grpSp>
      <p:cxnSp>
        <p:nvCxnSpPr>
          <p:cNvPr id="3526" name="Google Shape;3526;p410"/>
          <p:cNvCxnSpPr>
            <a:stCxn id="3524" idx="3"/>
            <a:endCxn id="3527" idx="1"/>
          </p:cNvCxnSpPr>
          <p:nvPr/>
        </p:nvCxnSpPr>
        <p:spPr>
          <a:xfrm>
            <a:off x="4032889" y="1479189"/>
            <a:ext cx="826500" cy="227400"/>
          </a:xfrm>
          <a:prstGeom prst="curvedConnector3">
            <a:avLst>
              <a:gd fmla="val 50002" name="adj1"/>
            </a:avLst>
          </a:prstGeom>
          <a:noFill/>
          <a:ln cap="flat" cmpd="sng" w="19050">
            <a:solidFill>
              <a:srgbClr val="698BBC"/>
            </a:solidFill>
            <a:prstDash val="solid"/>
            <a:round/>
            <a:headEnd len="med" w="med" type="none"/>
            <a:tailEnd len="med" w="med" type="triangle"/>
          </a:ln>
        </p:spPr>
      </p:cxnSp>
      <p:sp>
        <p:nvSpPr>
          <p:cNvPr id="3527" name="Google Shape;3527;p410"/>
          <p:cNvSpPr/>
          <p:nvPr/>
        </p:nvSpPr>
        <p:spPr>
          <a:xfrm>
            <a:off x="4859533" y="1549467"/>
            <a:ext cx="11328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8" name="Google Shape;3528;p410"/>
          <p:cNvSpPr/>
          <p:nvPr/>
        </p:nvSpPr>
        <p:spPr>
          <a:xfrm>
            <a:off x="4859533" y="4075533"/>
            <a:ext cx="9201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29" name="Google Shape;3529;p410"/>
          <p:cNvGrpSpPr/>
          <p:nvPr/>
        </p:nvGrpSpPr>
        <p:grpSpPr>
          <a:xfrm>
            <a:off x="1292558" y="4493419"/>
            <a:ext cx="2740331" cy="1506040"/>
            <a:chOff x="4272950" y="1278755"/>
            <a:chExt cx="2055300" cy="1131000"/>
          </a:xfrm>
        </p:grpSpPr>
        <p:sp>
          <p:nvSpPr>
            <p:cNvPr id="3530" name="Google Shape;3530;p410"/>
            <p:cNvSpPr/>
            <p:nvPr/>
          </p:nvSpPr>
          <p:spPr>
            <a:xfrm>
              <a:off x="4272950" y="1278755"/>
              <a:ext cx="2055300" cy="1131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31" name="Google Shape;3531;p410"/>
            <p:cNvSpPr txBox="1"/>
            <p:nvPr/>
          </p:nvSpPr>
          <p:spPr>
            <a:xfrm>
              <a:off x="4336825" y="1355688"/>
              <a:ext cx="1954800" cy="983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700">
                  <a:solidFill>
                    <a:schemeClr val="accent1"/>
                  </a:solidFill>
                  <a:latin typeface="Roboto"/>
                  <a:ea typeface="Roboto"/>
                  <a:cs typeface="Roboto"/>
                  <a:sym typeface="Roboto"/>
                </a:rPr>
                <a:t>index.js</a:t>
              </a:r>
              <a:r>
                <a:rPr lang="en-US" sz="1700">
                  <a:latin typeface="Roboto"/>
                  <a:ea typeface="Roboto"/>
                  <a:cs typeface="Roboto"/>
                  <a:sym typeface="Roboto"/>
                </a:rPr>
                <a:t> - </a:t>
              </a:r>
              <a:r>
                <a:rPr lang="en-US" sz="1500">
                  <a:latin typeface="Roboto"/>
                  <a:ea typeface="Roboto"/>
                  <a:cs typeface="Roboto"/>
                  <a:sym typeface="Roboto"/>
                </a:rPr>
                <a:t>The main JS file. Kicks everything off. The place to set up any top-level imports and things</a:t>
              </a:r>
              <a:endParaRPr sz="1500">
                <a:latin typeface="Roboto"/>
                <a:ea typeface="Roboto"/>
                <a:cs typeface="Roboto"/>
                <a:sym typeface="Roboto"/>
              </a:endParaRPr>
            </a:p>
          </p:txBody>
        </p:sp>
      </p:grpSp>
      <p:cxnSp>
        <p:nvCxnSpPr>
          <p:cNvPr id="3532" name="Google Shape;3532;p410"/>
          <p:cNvCxnSpPr>
            <a:stCxn id="3530" idx="3"/>
            <a:endCxn id="3528" idx="1"/>
          </p:cNvCxnSpPr>
          <p:nvPr/>
        </p:nvCxnSpPr>
        <p:spPr>
          <a:xfrm flipH="1" rot="10800000">
            <a:off x="4032889" y="4232739"/>
            <a:ext cx="826500" cy="1013700"/>
          </a:xfrm>
          <a:prstGeom prst="curvedConnector3">
            <a:avLst>
              <a:gd fmla="val 50002" name="adj1"/>
            </a:avLst>
          </a:prstGeom>
          <a:noFill/>
          <a:ln cap="flat" cmpd="sng" w="19050">
            <a:solidFill>
              <a:srgbClr val="698BBC"/>
            </a:solidFill>
            <a:prstDash val="solid"/>
            <a:round/>
            <a:headEnd len="med" w="med" type="none"/>
            <a:tailEnd len="med" w="med" type="triangle"/>
          </a:ln>
        </p:spPr>
      </p:cxnSp>
      <p:grpSp>
        <p:nvGrpSpPr>
          <p:cNvPr id="3533" name="Google Shape;3533;p410"/>
          <p:cNvGrpSpPr/>
          <p:nvPr/>
        </p:nvGrpSpPr>
        <p:grpSpPr>
          <a:xfrm>
            <a:off x="1292558" y="2488352"/>
            <a:ext cx="2740331" cy="1748923"/>
            <a:chOff x="4272950" y="1278767"/>
            <a:chExt cx="2055300" cy="1313400"/>
          </a:xfrm>
        </p:grpSpPr>
        <p:sp>
          <p:nvSpPr>
            <p:cNvPr id="3534" name="Google Shape;3534;p410"/>
            <p:cNvSpPr/>
            <p:nvPr/>
          </p:nvSpPr>
          <p:spPr>
            <a:xfrm>
              <a:off x="4272950" y="1278767"/>
              <a:ext cx="2055300" cy="1313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35" name="Google Shape;3535;p410"/>
            <p:cNvSpPr txBox="1"/>
            <p:nvPr/>
          </p:nvSpPr>
          <p:spPr>
            <a:xfrm>
              <a:off x="4336825" y="1355688"/>
              <a:ext cx="1954800" cy="118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700">
                  <a:solidFill>
                    <a:schemeClr val="accent3"/>
                  </a:solidFill>
                  <a:latin typeface="Roboto"/>
                  <a:ea typeface="Roboto"/>
                  <a:cs typeface="Roboto"/>
                  <a:sym typeface="Roboto"/>
                </a:rPr>
                <a:t>App.js</a:t>
              </a:r>
              <a:r>
                <a:rPr lang="en-US" sz="1700">
                  <a:latin typeface="Roboto"/>
                  <a:ea typeface="Roboto"/>
                  <a:cs typeface="Roboto"/>
                  <a:sym typeface="Roboto"/>
                </a:rPr>
                <a:t> - </a:t>
              </a:r>
              <a:r>
                <a:rPr lang="en-US" sz="1500">
                  <a:latin typeface="Roboto"/>
                  <a:ea typeface="Roboto"/>
                  <a:cs typeface="Roboto"/>
                  <a:sym typeface="Roboto"/>
                </a:rPr>
                <a:t>An example component file. You can clear it and start fresh. We almost always have an App component at the top.</a:t>
              </a:r>
              <a:endParaRPr sz="1500">
                <a:latin typeface="Roboto"/>
                <a:ea typeface="Roboto"/>
                <a:cs typeface="Roboto"/>
                <a:sym typeface="Roboto"/>
              </a:endParaRPr>
            </a:p>
          </p:txBody>
        </p:sp>
      </p:grpSp>
      <p:cxnSp>
        <p:nvCxnSpPr>
          <p:cNvPr id="3536" name="Google Shape;3536;p410"/>
          <p:cNvCxnSpPr>
            <a:stCxn id="3534" idx="3"/>
            <a:endCxn id="3537" idx="1"/>
          </p:cNvCxnSpPr>
          <p:nvPr/>
        </p:nvCxnSpPr>
        <p:spPr>
          <a:xfrm>
            <a:off x="4032889" y="3362814"/>
            <a:ext cx="826500" cy="123000"/>
          </a:xfrm>
          <a:prstGeom prst="curvedConnector3">
            <a:avLst>
              <a:gd fmla="val 50002" name="adj1"/>
            </a:avLst>
          </a:prstGeom>
          <a:noFill/>
          <a:ln cap="flat" cmpd="sng" w="19050">
            <a:solidFill>
              <a:srgbClr val="85718B"/>
            </a:solidFill>
            <a:prstDash val="solid"/>
            <a:round/>
            <a:headEnd len="med" w="med" type="none"/>
            <a:tailEnd len="med" w="med" type="triangle"/>
          </a:ln>
        </p:spPr>
      </p:cxnSp>
      <p:sp>
        <p:nvSpPr>
          <p:cNvPr id="3537" name="Google Shape;3537;p410"/>
          <p:cNvSpPr/>
          <p:nvPr/>
        </p:nvSpPr>
        <p:spPr>
          <a:xfrm>
            <a:off x="4859533" y="3328667"/>
            <a:ext cx="864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538" name="Google Shape;3538;p410"/>
          <p:cNvCxnSpPr>
            <a:stCxn id="3516" idx="1"/>
            <a:endCxn id="3518" idx="3"/>
          </p:cNvCxnSpPr>
          <p:nvPr/>
        </p:nvCxnSpPr>
        <p:spPr>
          <a:xfrm rot="10800000">
            <a:off x="6120858" y="950412"/>
            <a:ext cx="2037900" cy="1579800"/>
          </a:xfrm>
          <a:prstGeom prst="curvedConnector3">
            <a:avLst>
              <a:gd fmla="val 49998" name="adj1"/>
            </a:avLst>
          </a:prstGeom>
          <a:noFill/>
          <a:ln cap="flat" cmpd="sng" w="19050">
            <a:solidFill>
              <a:schemeClr val="accent6"/>
            </a:solidFill>
            <a:prstDash val="solid"/>
            <a:round/>
            <a:headEnd len="med" w="med" type="none"/>
            <a:tailEnd len="med" w="med" type="triangle"/>
          </a:ln>
        </p:spPr>
      </p:cxnSp>
      <p:cxnSp>
        <p:nvCxnSpPr>
          <p:cNvPr id="3539" name="Google Shape;3539;p410"/>
          <p:cNvCxnSpPr>
            <a:stCxn id="3520" idx="1"/>
            <a:endCxn id="3522" idx="3"/>
          </p:cNvCxnSpPr>
          <p:nvPr/>
        </p:nvCxnSpPr>
        <p:spPr>
          <a:xfrm flipH="1">
            <a:off x="5992158" y="4555349"/>
            <a:ext cx="2166600" cy="1197900"/>
          </a:xfrm>
          <a:prstGeom prst="curvedConnector3">
            <a:avLst>
              <a:gd fmla="val 49998" name="adj1"/>
            </a:avLst>
          </a:prstGeom>
          <a:noFill/>
          <a:ln cap="flat" cmpd="sng" w="19050">
            <a:solidFill>
              <a:schemeClr val="accent6"/>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3" name="Shape 3543"/>
        <p:cNvGrpSpPr/>
        <p:nvPr/>
      </p:nvGrpSpPr>
      <p:grpSpPr>
        <a:xfrm>
          <a:off x="0" y="0"/>
          <a:ext cx="0" cy="0"/>
          <a:chOff x="0" y="0"/>
          <a:chExt cx="0" cy="0"/>
        </a:xfrm>
      </p:grpSpPr>
      <p:sp>
        <p:nvSpPr>
          <p:cNvPr id="3544" name="Google Shape;3544;p411"/>
          <p:cNvSpPr/>
          <p:nvPr/>
        </p:nvSpPr>
        <p:spPr>
          <a:xfrm>
            <a:off x="200" y="199533"/>
            <a:ext cx="7134300" cy="1207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545" name="Google Shape;3545;p411"/>
          <p:cNvSpPr txBox="1"/>
          <p:nvPr>
            <p:ph idx="4294967295" type="title"/>
          </p:nvPr>
        </p:nvSpPr>
        <p:spPr>
          <a:xfrm>
            <a:off x="288333" y="372333"/>
            <a:ext cx="68463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Open a Terminal in VS Code</a:t>
            </a:r>
            <a:endParaRPr/>
          </a:p>
        </p:txBody>
      </p:sp>
      <p:pic>
        <p:nvPicPr>
          <p:cNvPr id="3546" name="Google Shape;3546;p411"/>
          <p:cNvPicPr preferRelativeResize="0"/>
          <p:nvPr/>
        </p:nvPicPr>
        <p:blipFill>
          <a:blip r:embed="rId4">
            <a:alphaModFix/>
          </a:blip>
          <a:stretch>
            <a:fillRect/>
          </a:stretch>
        </p:blipFill>
        <p:spPr>
          <a:xfrm>
            <a:off x="2654467" y="2577200"/>
            <a:ext cx="8145900" cy="3019600"/>
          </a:xfrm>
          <a:prstGeom prst="rect">
            <a:avLst/>
          </a:prstGeom>
          <a:noFill/>
          <a:ln>
            <a:noFill/>
          </a:ln>
        </p:spPr>
      </p:pic>
      <p:grpSp>
        <p:nvGrpSpPr>
          <p:cNvPr id="3547" name="Google Shape;3547;p411"/>
          <p:cNvGrpSpPr/>
          <p:nvPr/>
        </p:nvGrpSpPr>
        <p:grpSpPr>
          <a:xfrm>
            <a:off x="1271691" y="3359908"/>
            <a:ext cx="2740331" cy="862071"/>
            <a:chOff x="4272950" y="1278766"/>
            <a:chExt cx="2055300" cy="994200"/>
          </a:xfrm>
        </p:grpSpPr>
        <p:sp>
          <p:nvSpPr>
            <p:cNvPr id="3548" name="Google Shape;3548;p411"/>
            <p:cNvSpPr/>
            <p:nvPr/>
          </p:nvSpPr>
          <p:spPr>
            <a:xfrm>
              <a:off x="4272950" y="1278766"/>
              <a:ext cx="2055300" cy="9942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49" name="Google Shape;3549;p411"/>
            <p:cNvSpPr txBox="1"/>
            <p:nvPr/>
          </p:nvSpPr>
          <p:spPr>
            <a:xfrm>
              <a:off x="4336825" y="1355688"/>
              <a:ext cx="1954800" cy="856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500">
                  <a:solidFill>
                    <a:schemeClr val="dk2"/>
                  </a:solidFill>
                  <a:latin typeface="Roboto"/>
                  <a:ea typeface="Roboto"/>
                  <a:cs typeface="Roboto"/>
                  <a:sym typeface="Roboto"/>
                </a:rPr>
                <a:t>Tip: </a:t>
              </a:r>
              <a:r>
                <a:rPr lang="en-US" sz="1500">
                  <a:solidFill>
                    <a:schemeClr val="dk2"/>
                  </a:solidFill>
                  <a:latin typeface="Roboto"/>
                  <a:ea typeface="Roboto"/>
                  <a:cs typeface="Roboto"/>
                  <a:sym typeface="Roboto"/>
                </a:rPr>
                <a:t>You can also use the shortcut </a:t>
              </a:r>
              <a:r>
                <a:rPr lang="en-US" sz="1500">
                  <a:solidFill>
                    <a:schemeClr val="accent1"/>
                  </a:solidFill>
                  <a:latin typeface="Roboto"/>
                  <a:ea typeface="Roboto"/>
                  <a:cs typeface="Roboto"/>
                  <a:sym typeface="Roboto"/>
                </a:rPr>
                <a:t>Ctrl</a:t>
              </a:r>
              <a:r>
                <a:rPr lang="en-US" sz="1500">
                  <a:solidFill>
                    <a:schemeClr val="dk2"/>
                  </a:solidFill>
                  <a:latin typeface="Roboto"/>
                  <a:ea typeface="Roboto"/>
                  <a:cs typeface="Roboto"/>
                  <a:sym typeface="Roboto"/>
                </a:rPr>
                <a:t> + </a:t>
              </a:r>
              <a:r>
                <a:rPr lang="en-US" sz="1500">
                  <a:solidFill>
                    <a:schemeClr val="accent1"/>
                  </a:solidFill>
                  <a:latin typeface="Roboto"/>
                  <a:ea typeface="Roboto"/>
                  <a:cs typeface="Roboto"/>
                  <a:sym typeface="Roboto"/>
                </a:rPr>
                <a:t>Back Tick</a:t>
              </a:r>
              <a:endParaRPr sz="1500">
                <a:solidFill>
                  <a:schemeClr val="accent1"/>
                </a:solidFill>
                <a:latin typeface="Roboto"/>
                <a:ea typeface="Roboto"/>
                <a:cs typeface="Roboto"/>
                <a:sym typeface="Roboto"/>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3" name="Shape 3553"/>
        <p:cNvGrpSpPr/>
        <p:nvPr/>
      </p:nvGrpSpPr>
      <p:grpSpPr>
        <a:xfrm>
          <a:off x="0" y="0"/>
          <a:ext cx="0" cy="0"/>
          <a:chOff x="0" y="0"/>
          <a:chExt cx="0" cy="0"/>
        </a:xfrm>
      </p:grpSpPr>
      <p:grpSp>
        <p:nvGrpSpPr>
          <p:cNvPr id="3554" name="Google Shape;3554;p412"/>
          <p:cNvGrpSpPr/>
          <p:nvPr/>
        </p:nvGrpSpPr>
        <p:grpSpPr>
          <a:xfrm>
            <a:off x="2718932" y="3284868"/>
            <a:ext cx="6753831" cy="1840354"/>
            <a:chOff x="2039250" y="955425"/>
            <a:chExt cx="5065500" cy="1380300"/>
          </a:xfrm>
        </p:grpSpPr>
        <p:sp>
          <p:nvSpPr>
            <p:cNvPr id="3555" name="Google Shape;3555;p412"/>
            <p:cNvSpPr/>
            <p:nvPr/>
          </p:nvSpPr>
          <p:spPr>
            <a:xfrm>
              <a:off x="2039250" y="955425"/>
              <a:ext cx="5065500" cy="13803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56" name="Google Shape;3556;p412"/>
            <p:cNvSpPr/>
            <p:nvPr/>
          </p:nvSpPr>
          <p:spPr>
            <a:xfrm>
              <a:off x="2039250" y="955425"/>
              <a:ext cx="5065500" cy="2973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3557" name="Google Shape;3557;p412"/>
            <p:cNvPicPr preferRelativeResize="0"/>
            <p:nvPr/>
          </p:nvPicPr>
          <p:blipFill>
            <a:blip r:embed="rId4">
              <a:alphaModFix/>
            </a:blip>
            <a:stretch>
              <a:fillRect/>
            </a:stretch>
          </p:blipFill>
          <p:spPr>
            <a:xfrm>
              <a:off x="6892575" y="1013712"/>
              <a:ext cx="124250" cy="180724"/>
            </a:xfrm>
            <a:prstGeom prst="rect">
              <a:avLst/>
            </a:prstGeom>
            <a:noFill/>
            <a:ln>
              <a:noFill/>
            </a:ln>
          </p:spPr>
        </p:pic>
        <p:sp>
          <p:nvSpPr>
            <p:cNvPr id="3558" name="Google Shape;3558;p412"/>
            <p:cNvSpPr txBox="1"/>
            <p:nvPr/>
          </p:nvSpPr>
          <p:spPr>
            <a:xfrm>
              <a:off x="2191675" y="1320275"/>
              <a:ext cx="4383000" cy="6753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npm start</a:t>
              </a:r>
              <a:endParaRPr sz="1700">
                <a:solidFill>
                  <a:schemeClr val="lt1"/>
                </a:solidFill>
                <a:latin typeface="Roboto Mono"/>
                <a:ea typeface="Roboto Mono"/>
                <a:cs typeface="Roboto Mono"/>
                <a:sym typeface="Roboto Mono"/>
              </a:endParaRPr>
            </a:p>
          </p:txBody>
        </p:sp>
      </p:grpSp>
      <p:sp>
        <p:nvSpPr>
          <p:cNvPr id="3559" name="Google Shape;3559;p412"/>
          <p:cNvSpPr/>
          <p:nvPr/>
        </p:nvSpPr>
        <p:spPr>
          <a:xfrm>
            <a:off x="200" y="199533"/>
            <a:ext cx="6096000" cy="1207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560" name="Google Shape;3560;p412"/>
          <p:cNvSpPr txBox="1"/>
          <p:nvPr>
            <p:ph idx="4294967295" type="title"/>
          </p:nvPr>
        </p:nvSpPr>
        <p:spPr>
          <a:xfrm>
            <a:off x="288333" y="372333"/>
            <a:ext cx="55740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Run It</a:t>
            </a:r>
            <a:endParaRPr/>
          </a:p>
        </p:txBody>
      </p:sp>
      <p:grpSp>
        <p:nvGrpSpPr>
          <p:cNvPr id="3561" name="Google Shape;3561;p412"/>
          <p:cNvGrpSpPr/>
          <p:nvPr/>
        </p:nvGrpSpPr>
        <p:grpSpPr>
          <a:xfrm>
            <a:off x="8696624" y="2058991"/>
            <a:ext cx="2740331" cy="862071"/>
            <a:chOff x="4272950" y="1278766"/>
            <a:chExt cx="2055300" cy="994200"/>
          </a:xfrm>
        </p:grpSpPr>
        <p:sp>
          <p:nvSpPr>
            <p:cNvPr id="3562" name="Google Shape;3562;p412"/>
            <p:cNvSpPr/>
            <p:nvPr/>
          </p:nvSpPr>
          <p:spPr>
            <a:xfrm>
              <a:off x="4272950" y="1278766"/>
              <a:ext cx="2055300" cy="9942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63" name="Google Shape;3563;p412"/>
            <p:cNvSpPr txBox="1"/>
            <p:nvPr/>
          </p:nvSpPr>
          <p:spPr>
            <a:xfrm>
              <a:off x="4336825" y="1355688"/>
              <a:ext cx="1954800" cy="856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Make sure you run it from the right folder!</a:t>
              </a:r>
              <a:endParaRPr sz="1500">
                <a:solidFill>
                  <a:schemeClr val="dk2"/>
                </a:solidFill>
                <a:latin typeface="Roboto"/>
                <a:ea typeface="Roboto"/>
                <a:cs typeface="Roboto"/>
                <a:sym typeface="Roboto"/>
              </a:endParaRPr>
            </a:p>
          </p:txBody>
        </p:sp>
      </p:grpSp>
      <p:cxnSp>
        <p:nvCxnSpPr>
          <p:cNvPr id="3564" name="Google Shape;3564;p412"/>
          <p:cNvCxnSpPr>
            <a:stCxn id="3562" idx="1"/>
            <a:endCxn id="3565" idx="0"/>
          </p:cNvCxnSpPr>
          <p:nvPr/>
        </p:nvCxnSpPr>
        <p:spPr>
          <a:xfrm flipH="1">
            <a:off x="7654124" y="2490027"/>
            <a:ext cx="1042500" cy="1377900"/>
          </a:xfrm>
          <a:prstGeom prst="curvedConnector2">
            <a:avLst/>
          </a:prstGeom>
          <a:noFill/>
          <a:ln cap="flat" cmpd="sng" w="19050">
            <a:solidFill>
              <a:schemeClr val="accent6"/>
            </a:solidFill>
            <a:prstDash val="solid"/>
            <a:round/>
            <a:headEnd len="med" w="med" type="none"/>
            <a:tailEnd len="med" w="med" type="triangle"/>
          </a:ln>
        </p:spPr>
      </p:cxnSp>
      <p:sp>
        <p:nvSpPr>
          <p:cNvPr id="3565" name="Google Shape;3565;p412"/>
          <p:cNvSpPr/>
          <p:nvPr/>
        </p:nvSpPr>
        <p:spPr>
          <a:xfrm>
            <a:off x="6708633" y="3867867"/>
            <a:ext cx="18912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66" name="Google Shape;3566;p412"/>
          <p:cNvGrpSpPr/>
          <p:nvPr/>
        </p:nvGrpSpPr>
        <p:grpSpPr>
          <a:xfrm>
            <a:off x="509759" y="2920910"/>
            <a:ext cx="2012550" cy="677698"/>
            <a:chOff x="3941456" y="1278734"/>
            <a:chExt cx="2386800" cy="566400"/>
          </a:xfrm>
        </p:grpSpPr>
        <p:sp>
          <p:nvSpPr>
            <p:cNvPr id="3567" name="Google Shape;3567;p412"/>
            <p:cNvSpPr/>
            <p:nvPr/>
          </p:nvSpPr>
          <p:spPr>
            <a:xfrm>
              <a:off x="3941456" y="1278734"/>
              <a:ext cx="2386800" cy="566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68" name="Google Shape;3568;p412"/>
            <p:cNvSpPr txBox="1"/>
            <p:nvPr/>
          </p:nvSpPr>
          <p:spPr>
            <a:xfrm>
              <a:off x="4034043" y="1355675"/>
              <a:ext cx="2186100" cy="398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Here we use </a:t>
              </a:r>
              <a:r>
                <a:rPr b="1" lang="en-US" sz="1500">
                  <a:solidFill>
                    <a:schemeClr val="dk2"/>
                  </a:solidFill>
                  <a:latin typeface="Roboto"/>
                  <a:ea typeface="Roboto"/>
                  <a:cs typeface="Roboto"/>
                  <a:sym typeface="Roboto"/>
                </a:rPr>
                <a:t>npm</a:t>
              </a:r>
              <a:r>
                <a:rPr lang="en-US" sz="1500">
                  <a:solidFill>
                    <a:schemeClr val="dk2"/>
                  </a:solidFill>
                  <a:latin typeface="Roboto"/>
                  <a:ea typeface="Roboto"/>
                  <a:cs typeface="Roboto"/>
                  <a:sym typeface="Roboto"/>
                </a:rPr>
                <a:t>!</a:t>
              </a:r>
              <a:endParaRPr sz="1500">
                <a:solidFill>
                  <a:schemeClr val="accent5"/>
                </a:solidFill>
                <a:latin typeface="Roboto"/>
                <a:ea typeface="Roboto"/>
                <a:cs typeface="Roboto"/>
                <a:sym typeface="Roboto"/>
              </a:endParaRPr>
            </a:p>
          </p:txBody>
        </p:sp>
      </p:grpSp>
      <p:cxnSp>
        <p:nvCxnSpPr>
          <p:cNvPr id="3569" name="Google Shape;3569;p412"/>
          <p:cNvCxnSpPr>
            <a:stCxn id="3567" idx="2"/>
            <a:endCxn id="3570" idx="1"/>
          </p:cNvCxnSpPr>
          <p:nvPr/>
        </p:nvCxnSpPr>
        <p:spPr>
          <a:xfrm flipH="1" rot="-5400000">
            <a:off x="1844384" y="3270258"/>
            <a:ext cx="841800" cy="1498500"/>
          </a:xfrm>
          <a:prstGeom prst="curvedConnector2">
            <a:avLst/>
          </a:prstGeom>
          <a:noFill/>
          <a:ln cap="flat" cmpd="sng" w="19050">
            <a:solidFill>
              <a:schemeClr val="accent6"/>
            </a:solidFill>
            <a:prstDash val="solid"/>
            <a:round/>
            <a:headEnd len="med" w="med" type="none"/>
            <a:tailEnd len="med" w="med" type="triangle"/>
          </a:ln>
        </p:spPr>
      </p:cxnSp>
      <p:sp>
        <p:nvSpPr>
          <p:cNvPr id="3570" name="Google Shape;3570;p412"/>
          <p:cNvSpPr/>
          <p:nvPr/>
        </p:nvSpPr>
        <p:spPr>
          <a:xfrm>
            <a:off x="3014433" y="4283167"/>
            <a:ext cx="4941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4" name="Shape 3574"/>
        <p:cNvGrpSpPr/>
        <p:nvPr/>
      </p:nvGrpSpPr>
      <p:grpSpPr>
        <a:xfrm>
          <a:off x="0" y="0"/>
          <a:ext cx="0" cy="0"/>
          <a:chOff x="0" y="0"/>
          <a:chExt cx="0" cy="0"/>
        </a:xfrm>
      </p:grpSpPr>
      <p:sp>
        <p:nvSpPr>
          <p:cNvPr id="3575" name="Google Shape;3575;p413"/>
          <p:cNvSpPr/>
          <p:nvPr/>
        </p:nvSpPr>
        <p:spPr>
          <a:xfrm>
            <a:off x="4888333" y="0"/>
            <a:ext cx="73035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76" name="Google Shape;3576;p413"/>
          <p:cNvGrpSpPr/>
          <p:nvPr/>
        </p:nvGrpSpPr>
        <p:grpSpPr>
          <a:xfrm>
            <a:off x="714791" y="4736968"/>
            <a:ext cx="6124714" cy="1733957"/>
            <a:chOff x="1271075" y="955425"/>
            <a:chExt cx="4593650" cy="1300500"/>
          </a:xfrm>
        </p:grpSpPr>
        <p:sp>
          <p:nvSpPr>
            <p:cNvPr id="3577" name="Google Shape;3577;p413"/>
            <p:cNvSpPr/>
            <p:nvPr/>
          </p:nvSpPr>
          <p:spPr>
            <a:xfrm>
              <a:off x="1271125" y="955425"/>
              <a:ext cx="4593600" cy="13005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78" name="Google Shape;3578;p413"/>
            <p:cNvSpPr/>
            <p:nvPr/>
          </p:nvSpPr>
          <p:spPr>
            <a:xfrm>
              <a:off x="1271075" y="955425"/>
              <a:ext cx="4593600" cy="2973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3579" name="Google Shape;3579;p413"/>
            <p:cNvPicPr preferRelativeResize="0"/>
            <p:nvPr/>
          </p:nvPicPr>
          <p:blipFill>
            <a:blip r:embed="rId4">
              <a:alphaModFix/>
            </a:blip>
            <a:stretch>
              <a:fillRect/>
            </a:stretch>
          </p:blipFill>
          <p:spPr>
            <a:xfrm>
              <a:off x="5652775" y="1013712"/>
              <a:ext cx="124250" cy="180724"/>
            </a:xfrm>
            <a:prstGeom prst="rect">
              <a:avLst/>
            </a:prstGeom>
            <a:noFill/>
            <a:ln>
              <a:noFill/>
            </a:ln>
          </p:spPr>
        </p:pic>
        <p:sp>
          <p:nvSpPr>
            <p:cNvPr id="3580" name="Google Shape;3580;p413"/>
            <p:cNvSpPr txBox="1"/>
            <p:nvPr/>
          </p:nvSpPr>
          <p:spPr>
            <a:xfrm>
              <a:off x="1377900" y="1320275"/>
              <a:ext cx="4459200" cy="6753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rgbClr val="C3916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npm install bootstrap</a:t>
              </a:r>
              <a:endParaRPr sz="1700">
                <a:solidFill>
                  <a:schemeClr val="lt1"/>
                </a:solidFill>
                <a:latin typeface="Roboto Mono"/>
                <a:ea typeface="Roboto Mono"/>
                <a:cs typeface="Roboto Mono"/>
                <a:sym typeface="Roboto Mono"/>
              </a:endParaRPr>
            </a:p>
          </p:txBody>
        </p:sp>
      </p:grpSp>
      <p:sp>
        <p:nvSpPr>
          <p:cNvPr id="3581" name="Google Shape;3581;p413"/>
          <p:cNvSpPr txBox="1"/>
          <p:nvPr/>
        </p:nvSpPr>
        <p:spPr>
          <a:xfrm>
            <a:off x="5526125" y="696775"/>
            <a:ext cx="6364500" cy="42252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import React from 'react';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import ReactDOM from 'react-dom/client';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FFFFFF"/>
                </a:solidFill>
                <a:latin typeface="Roboto Mono"/>
                <a:ea typeface="Roboto Mono"/>
                <a:cs typeface="Roboto Mono"/>
                <a:sym typeface="Roboto Mono"/>
              </a:rPr>
              <a:t>import 'bootstrap/dist/css/bootstrap.min.css'</a:t>
            </a:r>
            <a:endParaRPr sz="15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import './index.css';</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import App from './App';</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import reportWebVitals from './reportWebVitals';</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const root =</a:t>
            </a:r>
            <a:r>
              <a:rPr lang="en-US" sz="1500">
                <a:solidFill>
                  <a:schemeClr val="lt2"/>
                </a:solidFill>
                <a:latin typeface="Roboto Mono"/>
                <a:ea typeface="Roboto Mono"/>
                <a:cs typeface="Roboto Mono"/>
                <a:sym typeface="Roboto Mono"/>
              </a:rPr>
              <a:t> </a:t>
            </a:r>
            <a:r>
              <a:rPr lang="en-US" sz="1500">
                <a:solidFill>
                  <a:schemeClr val="lt2"/>
                </a:solidFill>
                <a:latin typeface="Roboto Mono"/>
                <a:ea typeface="Roboto Mono"/>
                <a:cs typeface="Roboto Mono"/>
                <a:sym typeface="Roboto Mono"/>
              </a:rPr>
              <a:t>ReactDOM.createRoot(</a:t>
            </a:r>
            <a:br>
              <a:rPr lang="en-US" sz="1500">
                <a:solidFill>
                  <a:schemeClr val="lt2"/>
                </a:solidFill>
                <a:latin typeface="Roboto Mono"/>
                <a:ea typeface="Roboto Mono"/>
                <a:cs typeface="Roboto Mono"/>
                <a:sym typeface="Roboto Mono"/>
              </a:rPr>
            </a:br>
            <a:r>
              <a:rPr lang="en-US" sz="1500">
                <a:solidFill>
                  <a:schemeClr val="lt2"/>
                </a:solidFill>
                <a:latin typeface="Roboto Mono"/>
                <a:ea typeface="Roboto Mono"/>
                <a:cs typeface="Roboto Mono"/>
                <a:sym typeface="Roboto Mono"/>
              </a:rPr>
              <a:t>  document.getElementById('root'))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root.render(</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  &lt;React.StrictMode&gt;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    &lt;App /&gt;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  &lt;/React.StrictMode&gt;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2"/>
                </a:solidFill>
                <a:latin typeface="Roboto Mono"/>
                <a:ea typeface="Roboto Mono"/>
                <a:cs typeface="Roboto Mono"/>
                <a:sym typeface="Roboto Mono"/>
              </a:rPr>
              <a:t>)</a:t>
            </a:r>
            <a:endParaRPr sz="15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EEECEA"/>
              </a:solidFill>
              <a:latin typeface="Roboto Mono"/>
              <a:ea typeface="Roboto Mono"/>
              <a:cs typeface="Roboto Mono"/>
              <a:sym typeface="Roboto Mono"/>
            </a:endParaRPr>
          </a:p>
        </p:txBody>
      </p:sp>
      <p:sp>
        <p:nvSpPr>
          <p:cNvPr id="3582" name="Google Shape;3582;p413"/>
          <p:cNvSpPr/>
          <p:nvPr/>
        </p:nvSpPr>
        <p:spPr>
          <a:xfrm>
            <a:off x="4908800" y="10233"/>
            <a:ext cx="7283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583" name="Google Shape;3583;p413"/>
          <p:cNvSpPr txBox="1"/>
          <p:nvPr/>
        </p:nvSpPr>
        <p:spPr>
          <a:xfrm>
            <a:off x="5011567" y="696767"/>
            <a:ext cx="514500" cy="3928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14</a:t>
            </a:r>
            <a:endParaRPr sz="1500">
              <a:solidFill>
                <a:srgbClr val="515353"/>
              </a:solidFill>
              <a:latin typeface="Roboto Mono"/>
              <a:ea typeface="Roboto Mono"/>
              <a:cs typeface="Roboto Mono"/>
              <a:sym typeface="Roboto Mono"/>
            </a:endParaRPr>
          </a:p>
        </p:txBody>
      </p:sp>
      <p:sp>
        <p:nvSpPr>
          <p:cNvPr id="3584" name="Google Shape;3584;p413"/>
          <p:cNvSpPr/>
          <p:nvPr/>
        </p:nvSpPr>
        <p:spPr>
          <a:xfrm>
            <a:off x="4656733" y="5319533"/>
            <a:ext cx="18912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5" name="Google Shape;3585;p413"/>
          <p:cNvSpPr/>
          <p:nvPr/>
        </p:nvSpPr>
        <p:spPr>
          <a:xfrm>
            <a:off x="4908800"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586" name="Google Shape;3586;p413"/>
          <p:cNvSpPr/>
          <p:nvPr/>
        </p:nvSpPr>
        <p:spPr>
          <a:xfrm>
            <a:off x="200" y="301133"/>
            <a:ext cx="49863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587" name="Google Shape;3587;p413"/>
          <p:cNvSpPr txBox="1"/>
          <p:nvPr>
            <p:ph idx="4294967295" type="title"/>
          </p:nvPr>
        </p:nvSpPr>
        <p:spPr>
          <a:xfrm>
            <a:off x="288333" y="473933"/>
            <a:ext cx="46983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Bootstrap &amp; React</a:t>
            </a:r>
            <a:endParaRPr/>
          </a:p>
        </p:txBody>
      </p:sp>
      <p:sp>
        <p:nvSpPr>
          <p:cNvPr id="3588" name="Google Shape;3588;p413"/>
          <p:cNvSpPr txBox="1"/>
          <p:nvPr/>
        </p:nvSpPr>
        <p:spPr>
          <a:xfrm>
            <a:off x="5032200"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A3A09C"/>
                </a:solidFill>
                <a:latin typeface="Roboto"/>
                <a:ea typeface="Roboto"/>
                <a:cs typeface="Roboto"/>
                <a:sym typeface="Roboto"/>
              </a:rPr>
              <a:t>index.js</a:t>
            </a:r>
            <a:endParaRPr sz="1500">
              <a:solidFill>
                <a:srgbClr val="A3A09C"/>
              </a:solidFill>
              <a:latin typeface="Roboto"/>
              <a:ea typeface="Roboto"/>
              <a:cs typeface="Roboto"/>
              <a:sym typeface="Roboto"/>
            </a:endParaRPr>
          </a:p>
        </p:txBody>
      </p:sp>
      <p:grpSp>
        <p:nvGrpSpPr>
          <p:cNvPr id="3589" name="Google Shape;3589;p413"/>
          <p:cNvGrpSpPr/>
          <p:nvPr/>
        </p:nvGrpSpPr>
        <p:grpSpPr>
          <a:xfrm>
            <a:off x="1700424" y="2998025"/>
            <a:ext cx="2740331" cy="862071"/>
            <a:chOff x="4272950" y="1278766"/>
            <a:chExt cx="2055300" cy="994200"/>
          </a:xfrm>
        </p:grpSpPr>
        <p:sp>
          <p:nvSpPr>
            <p:cNvPr id="3590" name="Google Shape;3590;p413"/>
            <p:cNvSpPr/>
            <p:nvPr/>
          </p:nvSpPr>
          <p:spPr>
            <a:xfrm>
              <a:off x="4272950" y="1278766"/>
              <a:ext cx="2055300" cy="9942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591" name="Google Shape;3591;p413"/>
            <p:cNvSpPr txBox="1"/>
            <p:nvPr/>
          </p:nvSpPr>
          <p:spPr>
            <a:xfrm>
              <a:off x="4336825" y="1355688"/>
              <a:ext cx="1954800" cy="856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Make sure you install bootstrap in the right folder!</a:t>
              </a:r>
              <a:endParaRPr sz="1500">
                <a:solidFill>
                  <a:schemeClr val="dk2"/>
                </a:solidFill>
                <a:latin typeface="Roboto"/>
                <a:ea typeface="Roboto"/>
                <a:cs typeface="Roboto"/>
                <a:sym typeface="Roboto"/>
              </a:endParaRPr>
            </a:p>
          </p:txBody>
        </p:sp>
      </p:grpSp>
      <p:cxnSp>
        <p:nvCxnSpPr>
          <p:cNvPr id="3592" name="Google Shape;3592;p413"/>
          <p:cNvCxnSpPr>
            <a:stCxn id="3590" idx="2"/>
            <a:endCxn id="3584" idx="0"/>
          </p:cNvCxnSpPr>
          <p:nvPr/>
        </p:nvCxnSpPr>
        <p:spPr>
          <a:xfrm flipH="1" rot="-5400000">
            <a:off x="3606690" y="3323995"/>
            <a:ext cx="1459500" cy="2531700"/>
          </a:xfrm>
          <a:prstGeom prst="curvedConnector3">
            <a:avLst>
              <a:gd fmla="val 49997" name="adj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2402" name="Shape 2402"/>
        <p:cNvGrpSpPr/>
        <p:nvPr/>
      </p:nvGrpSpPr>
      <p:grpSpPr>
        <a:xfrm>
          <a:off x="0" y="0"/>
          <a:ext cx="0" cy="0"/>
          <a:chOff x="0" y="0"/>
          <a:chExt cx="0" cy="0"/>
        </a:xfrm>
      </p:grpSpPr>
      <p:sp>
        <p:nvSpPr>
          <p:cNvPr id="2403" name="Google Shape;2403;p342"/>
          <p:cNvSpPr/>
          <p:nvPr/>
        </p:nvSpPr>
        <p:spPr>
          <a:xfrm>
            <a:off x="1501917" y="94844"/>
            <a:ext cx="9807513"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838">
                <a:solidFill>
                  <a:srgbClr val="444447"/>
                </a:solidFill>
                <a:latin typeface="Inter"/>
                <a:ea typeface="Inter"/>
                <a:cs typeface="Inter"/>
                <a:sym typeface="Inter"/>
              </a:rPr>
              <a:t>React course tips</a:t>
            </a:r>
            <a:endParaRPr/>
          </a:p>
        </p:txBody>
      </p:sp>
      <p:pic>
        <p:nvPicPr>
          <p:cNvPr descr="Logo, icon&#10;&#10;Description automatically generated" id="2404" name="Google Shape;2404;p342"/>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2405" name="Google Shape;2405;p342"/>
          <p:cNvSpPr txBox="1"/>
          <p:nvPr/>
        </p:nvSpPr>
        <p:spPr>
          <a:xfrm>
            <a:off x="795944" y="1603512"/>
            <a:ext cx="10513500" cy="3109200"/>
          </a:xfrm>
          <a:prstGeom prst="rect">
            <a:avLst/>
          </a:prstGeom>
          <a:noFill/>
          <a:ln>
            <a:noFill/>
          </a:ln>
        </p:spPr>
        <p:txBody>
          <a:bodyPr anchorCtr="0" anchor="t" bIns="45700" lIns="91425" spcFirstLastPara="1" rIns="91425" wrap="square" tIns="45700">
            <a:spAutoFit/>
          </a:bodyPr>
          <a:lstStyle/>
          <a:p>
            <a:pPr indent="-304165" lvl="0" marL="304165" marR="0" rtl="0" algn="l">
              <a:spcBef>
                <a:spcPts val="0"/>
              </a:spcBef>
              <a:spcAft>
                <a:spcPts val="0"/>
              </a:spcAft>
              <a:buNone/>
            </a:pPr>
            <a:r>
              <a:rPr b="1" lang="en-US" sz="2800">
                <a:solidFill>
                  <a:schemeClr val="dk1"/>
                </a:solidFill>
                <a:latin typeface="Calibri"/>
                <a:ea typeface="Calibri"/>
                <a:cs typeface="Calibri"/>
                <a:sym typeface="Calibri"/>
              </a:rPr>
              <a:t>Accept the notion of a "Black Box"</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You will find yourself using code without knowing exactly how it works at first.</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Do your best, don't stress if it doesn't make sense immediately.</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You will repeat the same tasks over and over again and come to understand them better over time!</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Take it upon yourself to research more advanced JavaScript online, bit by bit, one concept at a time – build upon existing knowledge.</a:t>
            </a:r>
            <a:endParaRPr/>
          </a:p>
          <a:p>
            <a:pPr indent="-457200" lvl="0" marL="4572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Difficult learning curve at first, very rewarding afterward!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6" name="Shape 3596"/>
        <p:cNvGrpSpPr/>
        <p:nvPr/>
      </p:nvGrpSpPr>
      <p:grpSpPr>
        <a:xfrm>
          <a:off x="0" y="0"/>
          <a:ext cx="0" cy="0"/>
          <a:chOff x="0" y="0"/>
          <a:chExt cx="0" cy="0"/>
        </a:xfrm>
      </p:grpSpPr>
      <p:sp>
        <p:nvSpPr>
          <p:cNvPr id="3597" name="Google Shape;3597;p414"/>
          <p:cNvSpPr/>
          <p:nvPr/>
        </p:nvSpPr>
        <p:spPr>
          <a:xfrm>
            <a:off x="200" y="199533"/>
            <a:ext cx="39357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598" name="Google Shape;3598;p414"/>
          <p:cNvSpPr txBox="1"/>
          <p:nvPr>
            <p:ph idx="4294967295" type="title"/>
          </p:nvPr>
        </p:nvSpPr>
        <p:spPr>
          <a:xfrm>
            <a:off x="288333" y="372333"/>
            <a:ext cx="35940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Make a Plan</a:t>
            </a:r>
            <a:endParaRPr/>
          </a:p>
        </p:txBody>
      </p:sp>
      <p:sp>
        <p:nvSpPr>
          <p:cNvPr id="3599" name="Google Shape;3599;p414"/>
          <p:cNvSpPr/>
          <p:nvPr/>
        </p:nvSpPr>
        <p:spPr>
          <a:xfrm>
            <a:off x="3515000" y="2304467"/>
            <a:ext cx="5162100" cy="3659700"/>
          </a:xfrm>
          <a:prstGeom prst="rect">
            <a:avLst/>
          </a:prstGeom>
          <a:solidFill>
            <a:srgbClr val="7A9C80"/>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0" name="Google Shape;3600;p414"/>
          <p:cNvSpPr/>
          <p:nvPr/>
        </p:nvSpPr>
        <p:spPr>
          <a:xfrm>
            <a:off x="3515000" y="2304467"/>
            <a:ext cx="1646700" cy="3659700"/>
          </a:xfrm>
          <a:prstGeom prst="rect">
            <a:avLst/>
          </a:prstGeom>
          <a:solidFill>
            <a:srgbClr val="85718B"/>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rPr>
              <a:t>Sidebar</a:t>
            </a:r>
            <a:endParaRPr sz="1900">
              <a:solidFill>
                <a:srgbClr val="FFFFFF"/>
              </a:solidFill>
            </a:endParaRPr>
          </a:p>
        </p:txBody>
      </p:sp>
      <p:sp>
        <p:nvSpPr>
          <p:cNvPr id="3601" name="Google Shape;3601;p414"/>
          <p:cNvSpPr/>
          <p:nvPr/>
        </p:nvSpPr>
        <p:spPr>
          <a:xfrm>
            <a:off x="5374000" y="2535300"/>
            <a:ext cx="3087900" cy="1299300"/>
          </a:xfrm>
          <a:prstGeom prst="rect">
            <a:avLst/>
          </a:prstGeom>
          <a:solidFill>
            <a:srgbClr val="6B83A7"/>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rPr>
              <a:t>Message</a:t>
            </a:r>
            <a:endParaRPr sz="1900">
              <a:solidFill>
                <a:srgbClr val="FFFFFF"/>
              </a:solidFill>
            </a:endParaRPr>
          </a:p>
        </p:txBody>
      </p:sp>
      <p:sp>
        <p:nvSpPr>
          <p:cNvPr id="3602" name="Google Shape;3602;p414"/>
          <p:cNvSpPr/>
          <p:nvPr/>
        </p:nvSpPr>
        <p:spPr>
          <a:xfrm>
            <a:off x="5374000" y="4019767"/>
            <a:ext cx="3087900" cy="1299300"/>
          </a:xfrm>
          <a:prstGeom prst="rect">
            <a:avLst/>
          </a:prstGeom>
          <a:solidFill>
            <a:srgbClr val="6B83A7"/>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rPr>
              <a:t>Message</a:t>
            </a:r>
            <a:endParaRPr sz="19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6" name="Shape 3606"/>
        <p:cNvGrpSpPr/>
        <p:nvPr/>
      </p:nvGrpSpPr>
      <p:grpSpPr>
        <a:xfrm>
          <a:off x="0" y="0"/>
          <a:ext cx="0" cy="0"/>
          <a:chOff x="0" y="0"/>
          <a:chExt cx="0" cy="0"/>
        </a:xfrm>
      </p:grpSpPr>
      <p:sp>
        <p:nvSpPr>
          <p:cNvPr id="3607" name="Google Shape;3607;p415"/>
          <p:cNvSpPr/>
          <p:nvPr/>
        </p:nvSpPr>
        <p:spPr>
          <a:xfrm>
            <a:off x="3882167" y="2759700"/>
            <a:ext cx="2018400" cy="937200"/>
          </a:xfrm>
          <a:prstGeom prst="rect">
            <a:avLst/>
          </a:prstGeom>
          <a:solidFill>
            <a:srgbClr val="7A9C80"/>
          </a:solid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MessageList</a:t>
            </a:r>
            <a:endParaRPr sz="1900">
              <a:solidFill>
                <a:schemeClr val="lt1"/>
              </a:solidFill>
              <a:latin typeface="Cabin"/>
              <a:ea typeface="Cabin"/>
              <a:cs typeface="Cabin"/>
              <a:sym typeface="Cabin"/>
            </a:endParaRPr>
          </a:p>
        </p:txBody>
      </p:sp>
      <p:sp>
        <p:nvSpPr>
          <p:cNvPr id="3608" name="Google Shape;3608;p415"/>
          <p:cNvSpPr/>
          <p:nvPr/>
        </p:nvSpPr>
        <p:spPr>
          <a:xfrm>
            <a:off x="1479767" y="4327300"/>
            <a:ext cx="2018400" cy="9372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Message</a:t>
            </a:r>
            <a:endParaRPr sz="1900">
              <a:solidFill>
                <a:schemeClr val="lt1"/>
              </a:solidFill>
              <a:latin typeface="Cabin"/>
              <a:ea typeface="Cabin"/>
              <a:cs typeface="Cabin"/>
              <a:sym typeface="Cabin"/>
            </a:endParaRPr>
          </a:p>
        </p:txBody>
      </p:sp>
      <p:sp>
        <p:nvSpPr>
          <p:cNvPr id="3609" name="Google Shape;3609;p415"/>
          <p:cNvSpPr/>
          <p:nvPr/>
        </p:nvSpPr>
        <p:spPr>
          <a:xfrm>
            <a:off x="3882167" y="4327300"/>
            <a:ext cx="2018400" cy="9372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Message</a:t>
            </a:r>
            <a:endParaRPr sz="1900">
              <a:solidFill>
                <a:schemeClr val="lt1"/>
              </a:solidFill>
              <a:latin typeface="Cabin"/>
              <a:ea typeface="Cabin"/>
              <a:cs typeface="Cabin"/>
              <a:sym typeface="Cabin"/>
            </a:endParaRPr>
          </a:p>
        </p:txBody>
      </p:sp>
      <p:sp>
        <p:nvSpPr>
          <p:cNvPr id="3610" name="Google Shape;3610;p415"/>
          <p:cNvSpPr/>
          <p:nvPr/>
        </p:nvSpPr>
        <p:spPr>
          <a:xfrm>
            <a:off x="6284567" y="4327300"/>
            <a:ext cx="2018400" cy="937200"/>
          </a:xfrm>
          <a:prstGeom prst="rect">
            <a:avLst/>
          </a:prstGeom>
          <a:solidFill>
            <a:srgbClr val="6B83A7"/>
          </a:solidFill>
          <a:ln cap="flat" cmpd="sng" w="19050">
            <a:solidFill>
              <a:srgbClr val="2A579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Message</a:t>
            </a:r>
            <a:endParaRPr sz="1900">
              <a:solidFill>
                <a:schemeClr val="lt1"/>
              </a:solidFill>
              <a:latin typeface="Cabin"/>
              <a:ea typeface="Cabin"/>
              <a:cs typeface="Cabin"/>
              <a:sym typeface="Cabin"/>
            </a:endParaRPr>
          </a:p>
        </p:txBody>
      </p:sp>
      <p:cxnSp>
        <p:nvCxnSpPr>
          <p:cNvPr id="3611" name="Google Shape;3611;p415"/>
          <p:cNvCxnSpPr>
            <a:stCxn id="3607" idx="2"/>
            <a:endCxn id="3609" idx="0"/>
          </p:cNvCxnSpPr>
          <p:nvPr/>
        </p:nvCxnSpPr>
        <p:spPr>
          <a:xfrm flipH="1" rot="-5400000">
            <a:off x="4576517" y="4011750"/>
            <a:ext cx="630300" cy="600"/>
          </a:xfrm>
          <a:prstGeom prst="bentConnector3">
            <a:avLst>
              <a:gd fmla="val 50000" name="adj1"/>
            </a:avLst>
          </a:prstGeom>
          <a:noFill/>
          <a:ln cap="flat" cmpd="sng" w="19050">
            <a:solidFill>
              <a:srgbClr val="515353"/>
            </a:solidFill>
            <a:prstDash val="solid"/>
            <a:round/>
            <a:headEnd len="med" w="med" type="none"/>
            <a:tailEnd len="med" w="med" type="none"/>
          </a:ln>
        </p:spPr>
      </p:cxnSp>
      <p:cxnSp>
        <p:nvCxnSpPr>
          <p:cNvPr id="3612" name="Google Shape;3612;p415"/>
          <p:cNvCxnSpPr>
            <a:stCxn id="3607" idx="2"/>
            <a:endCxn id="3608" idx="0"/>
          </p:cNvCxnSpPr>
          <p:nvPr/>
        </p:nvCxnSpPr>
        <p:spPr>
          <a:xfrm rot="5400000">
            <a:off x="3375017" y="2810850"/>
            <a:ext cx="630300" cy="2402400"/>
          </a:xfrm>
          <a:prstGeom prst="bentConnector3">
            <a:avLst>
              <a:gd fmla="val 50000" name="adj1"/>
            </a:avLst>
          </a:prstGeom>
          <a:noFill/>
          <a:ln cap="flat" cmpd="sng" w="19050">
            <a:solidFill>
              <a:srgbClr val="515353"/>
            </a:solidFill>
            <a:prstDash val="solid"/>
            <a:round/>
            <a:headEnd len="med" w="med" type="none"/>
            <a:tailEnd len="med" w="med" type="none"/>
          </a:ln>
        </p:spPr>
      </p:cxnSp>
      <p:cxnSp>
        <p:nvCxnSpPr>
          <p:cNvPr id="3613" name="Google Shape;3613;p415"/>
          <p:cNvCxnSpPr>
            <a:stCxn id="3607" idx="2"/>
            <a:endCxn id="3610" idx="0"/>
          </p:cNvCxnSpPr>
          <p:nvPr/>
        </p:nvCxnSpPr>
        <p:spPr>
          <a:xfrm flipH="1" rot="-5400000">
            <a:off x="5777417" y="2810850"/>
            <a:ext cx="630300" cy="2402400"/>
          </a:xfrm>
          <a:prstGeom prst="bentConnector3">
            <a:avLst>
              <a:gd fmla="val 50000" name="adj1"/>
            </a:avLst>
          </a:prstGeom>
          <a:noFill/>
          <a:ln cap="flat" cmpd="sng" w="19050">
            <a:solidFill>
              <a:srgbClr val="515353"/>
            </a:solidFill>
            <a:prstDash val="solid"/>
            <a:round/>
            <a:headEnd len="med" w="med" type="none"/>
            <a:tailEnd len="med" w="med" type="none"/>
          </a:ln>
        </p:spPr>
      </p:cxnSp>
      <p:sp>
        <p:nvSpPr>
          <p:cNvPr id="3614" name="Google Shape;3614;p415"/>
          <p:cNvSpPr/>
          <p:nvPr/>
        </p:nvSpPr>
        <p:spPr>
          <a:xfrm>
            <a:off x="6288000" y="1192100"/>
            <a:ext cx="2018400" cy="937200"/>
          </a:xfrm>
          <a:prstGeom prst="rect">
            <a:avLst/>
          </a:prstGeom>
          <a:solidFill>
            <a:schemeClr val="accent6"/>
          </a:solid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App</a:t>
            </a:r>
            <a:endParaRPr sz="1900">
              <a:solidFill>
                <a:schemeClr val="lt1"/>
              </a:solidFill>
              <a:latin typeface="Cabin"/>
              <a:ea typeface="Cabin"/>
              <a:cs typeface="Cabin"/>
              <a:sym typeface="Cabin"/>
            </a:endParaRPr>
          </a:p>
        </p:txBody>
      </p:sp>
      <p:sp>
        <p:nvSpPr>
          <p:cNvPr id="3615" name="Google Shape;3615;p415"/>
          <p:cNvSpPr/>
          <p:nvPr/>
        </p:nvSpPr>
        <p:spPr>
          <a:xfrm>
            <a:off x="8693800" y="2759700"/>
            <a:ext cx="2018400" cy="937200"/>
          </a:xfrm>
          <a:prstGeom prst="rect">
            <a:avLst/>
          </a:prstGeom>
          <a:solidFill>
            <a:srgbClr val="85718B"/>
          </a:solidFill>
          <a:ln cap="flat" cmpd="sng" w="19050">
            <a:solidFill>
              <a:srgbClr val="61477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lt1"/>
                </a:solidFill>
                <a:latin typeface="Cabin"/>
                <a:ea typeface="Cabin"/>
                <a:cs typeface="Cabin"/>
                <a:sym typeface="Cabin"/>
              </a:rPr>
              <a:t>Sidebar</a:t>
            </a:r>
            <a:endParaRPr sz="1900">
              <a:solidFill>
                <a:schemeClr val="lt1"/>
              </a:solidFill>
              <a:latin typeface="Cabin"/>
              <a:ea typeface="Cabin"/>
              <a:cs typeface="Cabin"/>
              <a:sym typeface="Cabin"/>
            </a:endParaRPr>
          </a:p>
        </p:txBody>
      </p:sp>
      <p:cxnSp>
        <p:nvCxnSpPr>
          <p:cNvPr id="3616" name="Google Shape;3616;p415"/>
          <p:cNvCxnSpPr>
            <a:stCxn id="3614" idx="2"/>
            <a:endCxn id="3615" idx="0"/>
          </p:cNvCxnSpPr>
          <p:nvPr/>
        </p:nvCxnSpPr>
        <p:spPr>
          <a:xfrm flipH="1" rot="-5400000">
            <a:off x="8184900" y="1241600"/>
            <a:ext cx="630300" cy="2405700"/>
          </a:xfrm>
          <a:prstGeom prst="bentConnector3">
            <a:avLst>
              <a:gd fmla="val 50000" name="adj1"/>
            </a:avLst>
          </a:prstGeom>
          <a:noFill/>
          <a:ln cap="flat" cmpd="sng" w="19050">
            <a:solidFill>
              <a:srgbClr val="515353"/>
            </a:solidFill>
            <a:prstDash val="solid"/>
            <a:round/>
            <a:headEnd len="med" w="med" type="none"/>
            <a:tailEnd len="med" w="med" type="none"/>
          </a:ln>
        </p:spPr>
      </p:cxnSp>
      <p:cxnSp>
        <p:nvCxnSpPr>
          <p:cNvPr id="3617" name="Google Shape;3617;p415"/>
          <p:cNvCxnSpPr>
            <a:stCxn id="3614" idx="2"/>
            <a:endCxn id="3607" idx="0"/>
          </p:cNvCxnSpPr>
          <p:nvPr/>
        </p:nvCxnSpPr>
        <p:spPr>
          <a:xfrm rot="5400000">
            <a:off x="5779200" y="1241600"/>
            <a:ext cx="630300" cy="2405700"/>
          </a:xfrm>
          <a:prstGeom prst="bentConnector3">
            <a:avLst>
              <a:gd fmla="val 50000" name="adj1"/>
            </a:avLst>
          </a:prstGeom>
          <a:noFill/>
          <a:ln cap="flat" cmpd="sng" w="19050">
            <a:solidFill>
              <a:srgbClr val="515353"/>
            </a:solidFill>
            <a:prstDash val="solid"/>
            <a:round/>
            <a:headEnd len="med" w="med" type="none"/>
            <a:tailEnd len="med" w="med" type="none"/>
          </a:ln>
        </p:spPr>
      </p:cxnSp>
      <p:sp>
        <p:nvSpPr>
          <p:cNvPr id="3618" name="Google Shape;3618;p415"/>
          <p:cNvSpPr/>
          <p:nvPr/>
        </p:nvSpPr>
        <p:spPr>
          <a:xfrm>
            <a:off x="200" y="199533"/>
            <a:ext cx="39357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619" name="Google Shape;3619;p415"/>
          <p:cNvSpPr txBox="1"/>
          <p:nvPr>
            <p:ph idx="4294967295" type="title"/>
          </p:nvPr>
        </p:nvSpPr>
        <p:spPr>
          <a:xfrm>
            <a:off x="288333" y="372333"/>
            <a:ext cx="35940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Make a Plan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3" name="Shape 3623"/>
        <p:cNvGrpSpPr/>
        <p:nvPr/>
      </p:nvGrpSpPr>
      <p:grpSpPr>
        <a:xfrm>
          <a:off x="0" y="0"/>
          <a:ext cx="0" cy="0"/>
          <a:chOff x="0" y="0"/>
          <a:chExt cx="0" cy="0"/>
        </a:xfrm>
      </p:grpSpPr>
      <p:sp>
        <p:nvSpPr>
          <p:cNvPr id="3624" name="Google Shape;3624;p416"/>
          <p:cNvSpPr/>
          <p:nvPr/>
        </p:nvSpPr>
        <p:spPr>
          <a:xfrm>
            <a:off x="5343100" y="0"/>
            <a:ext cx="6848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5" name="Google Shape;3625;p416"/>
          <p:cNvSpPr/>
          <p:nvPr/>
        </p:nvSpPr>
        <p:spPr>
          <a:xfrm>
            <a:off x="5363567" y="10233"/>
            <a:ext cx="68283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26" name="Google Shape;3626;p416"/>
          <p:cNvSpPr/>
          <p:nvPr/>
        </p:nvSpPr>
        <p:spPr>
          <a:xfrm>
            <a:off x="53635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27" name="Google Shape;3627;p416"/>
          <p:cNvSpPr txBox="1"/>
          <p:nvPr/>
        </p:nvSpPr>
        <p:spPr>
          <a:xfrm>
            <a:off x="54869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9C7FA5"/>
                </a:solidFill>
                <a:latin typeface="Roboto"/>
                <a:ea typeface="Roboto"/>
                <a:cs typeface="Roboto"/>
                <a:sym typeface="Roboto"/>
              </a:rPr>
              <a:t>Sidebar.js</a:t>
            </a:r>
            <a:endParaRPr sz="1500">
              <a:solidFill>
                <a:srgbClr val="9C7FA5"/>
              </a:solidFill>
              <a:latin typeface="Roboto"/>
              <a:ea typeface="Roboto"/>
              <a:cs typeface="Roboto"/>
              <a:sym typeface="Roboto"/>
            </a:endParaRPr>
          </a:p>
        </p:txBody>
      </p:sp>
      <p:sp>
        <p:nvSpPr>
          <p:cNvPr id="3628" name="Google Shape;3628;p416"/>
          <p:cNvSpPr txBox="1"/>
          <p:nvPr/>
        </p:nvSpPr>
        <p:spPr>
          <a:xfrm>
            <a:off x="5980900" y="595167"/>
            <a:ext cx="6124800" cy="261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chemeClr val="lt2"/>
                </a:solidFill>
                <a:latin typeface="Roboto Mono"/>
                <a:ea typeface="Roboto Mono"/>
                <a:cs typeface="Roboto Mono"/>
                <a:sym typeface="Roboto Mono"/>
              </a:rPr>
              <a:t>// Something like this for each component</a:t>
            </a:r>
            <a:endParaRPr sz="17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export default function </a:t>
            </a:r>
            <a:r>
              <a:rPr lang="en-US" sz="1700">
                <a:solidFill>
                  <a:srgbClr val="9C7FA5"/>
                </a:solidFill>
                <a:latin typeface="Roboto Mono"/>
                <a:ea typeface="Roboto Mono"/>
                <a:cs typeface="Roboto Mono"/>
                <a:sym typeface="Roboto Mono"/>
              </a:rPr>
              <a:t>Sidebar</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Sidebar content here</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629" name="Google Shape;3629;p416"/>
          <p:cNvSpPr txBox="1"/>
          <p:nvPr/>
        </p:nvSpPr>
        <p:spPr>
          <a:xfrm>
            <a:off x="5466333" y="595167"/>
            <a:ext cx="514500" cy="2915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p:txBody>
      </p:sp>
      <p:sp>
        <p:nvSpPr>
          <p:cNvPr id="3630" name="Google Shape;3630;p416"/>
          <p:cNvSpPr/>
          <p:nvPr/>
        </p:nvSpPr>
        <p:spPr>
          <a:xfrm>
            <a:off x="200" y="301133"/>
            <a:ext cx="54201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631" name="Google Shape;3631;p416"/>
          <p:cNvSpPr txBox="1"/>
          <p:nvPr>
            <p:ph idx="4294967295" type="title"/>
          </p:nvPr>
        </p:nvSpPr>
        <p:spPr>
          <a:xfrm>
            <a:off x="288333" y="473933"/>
            <a:ext cx="50751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Make Components</a:t>
            </a:r>
            <a:endParaRPr/>
          </a:p>
        </p:txBody>
      </p:sp>
      <p:grpSp>
        <p:nvGrpSpPr>
          <p:cNvPr id="3632" name="Google Shape;3632;p416"/>
          <p:cNvGrpSpPr/>
          <p:nvPr/>
        </p:nvGrpSpPr>
        <p:grpSpPr>
          <a:xfrm>
            <a:off x="3805300" y="4984263"/>
            <a:ext cx="2922020" cy="1117896"/>
            <a:chOff x="4272949" y="1278749"/>
            <a:chExt cx="2055300" cy="1310700"/>
          </a:xfrm>
        </p:grpSpPr>
        <p:sp>
          <p:nvSpPr>
            <p:cNvPr id="3633" name="Google Shape;3633;p416"/>
            <p:cNvSpPr/>
            <p:nvPr/>
          </p:nvSpPr>
          <p:spPr>
            <a:xfrm>
              <a:off x="4272949" y="1278749"/>
              <a:ext cx="2055300" cy="1310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634" name="Google Shape;3634;p416"/>
            <p:cNvSpPr txBox="1"/>
            <p:nvPr/>
          </p:nvSpPr>
          <p:spPr>
            <a:xfrm>
              <a:off x="4336825" y="1355688"/>
              <a:ext cx="1954800" cy="1182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b="1" lang="en-US" sz="1500">
                  <a:solidFill>
                    <a:schemeClr val="dk2"/>
                  </a:solidFill>
                  <a:latin typeface="Roboto"/>
                  <a:ea typeface="Roboto"/>
                  <a:cs typeface="Roboto"/>
                  <a:sym typeface="Roboto"/>
                </a:rPr>
                <a:t>Tip: </a:t>
              </a:r>
              <a:r>
                <a:rPr lang="en-US" sz="1500">
                  <a:solidFill>
                    <a:schemeClr val="dk2"/>
                  </a:solidFill>
                  <a:latin typeface="Roboto"/>
                  <a:ea typeface="Roboto"/>
                  <a:cs typeface="Roboto"/>
                  <a:sym typeface="Roboto"/>
                </a:rPr>
                <a:t>If you have the React Snippets extension installed, you can use the </a:t>
              </a:r>
              <a:r>
                <a:rPr b="1" lang="en-US" sz="1500">
                  <a:solidFill>
                    <a:schemeClr val="accent1"/>
                  </a:solidFill>
                  <a:latin typeface="Roboto"/>
                  <a:ea typeface="Roboto"/>
                  <a:cs typeface="Roboto"/>
                  <a:sym typeface="Roboto"/>
                </a:rPr>
                <a:t>rfc </a:t>
              </a:r>
              <a:r>
                <a:rPr lang="en-US" sz="1500">
                  <a:solidFill>
                    <a:schemeClr val="dk2"/>
                  </a:solidFill>
                  <a:latin typeface="Roboto"/>
                  <a:ea typeface="Roboto"/>
                  <a:cs typeface="Roboto"/>
                  <a:sym typeface="Roboto"/>
                </a:rPr>
                <a:t>snippet</a:t>
              </a:r>
              <a:endParaRPr sz="1500">
                <a:solidFill>
                  <a:schemeClr val="accent1"/>
                </a:solidFill>
                <a:latin typeface="Roboto"/>
                <a:ea typeface="Roboto"/>
                <a:cs typeface="Roboto"/>
                <a:sym typeface="Roboto"/>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8" name="Shape 3638"/>
        <p:cNvGrpSpPr/>
        <p:nvPr/>
      </p:nvGrpSpPr>
      <p:grpSpPr>
        <a:xfrm>
          <a:off x="0" y="0"/>
          <a:ext cx="0" cy="0"/>
          <a:chOff x="0" y="0"/>
          <a:chExt cx="0" cy="0"/>
        </a:xfrm>
      </p:grpSpPr>
      <p:sp>
        <p:nvSpPr>
          <p:cNvPr id="3639" name="Google Shape;3639;p417"/>
          <p:cNvSpPr/>
          <p:nvPr/>
        </p:nvSpPr>
        <p:spPr>
          <a:xfrm>
            <a:off x="5343100" y="0"/>
            <a:ext cx="6848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0" name="Google Shape;3640;p417"/>
          <p:cNvSpPr txBox="1"/>
          <p:nvPr/>
        </p:nvSpPr>
        <p:spPr>
          <a:xfrm>
            <a:off x="5980900" y="595167"/>
            <a:ext cx="6124800" cy="35172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import </a:t>
            </a:r>
            <a:r>
              <a:rPr lang="en-US" sz="1700">
                <a:solidFill>
                  <a:srgbClr val="9C7FA5"/>
                </a:solidFill>
                <a:latin typeface="Roboto Mono"/>
                <a:ea typeface="Roboto Mono"/>
                <a:cs typeface="Roboto Mono"/>
                <a:sym typeface="Roboto Mono"/>
              </a:rPr>
              <a:t>Sidebar</a:t>
            </a:r>
            <a:r>
              <a:rPr lang="en-US" sz="1700">
                <a:solidFill>
                  <a:srgbClr val="EEECEA"/>
                </a:solidFill>
                <a:latin typeface="Roboto Mono"/>
                <a:ea typeface="Roboto Mono"/>
                <a:cs typeface="Roboto Mono"/>
                <a:sym typeface="Roboto Mono"/>
              </a:rPr>
              <a:t> from </a:t>
            </a:r>
            <a:r>
              <a:rPr lang="en-US" sz="1700">
                <a:solidFill>
                  <a:schemeClr val="lt1"/>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./Sidebar</a:t>
            </a:r>
            <a:r>
              <a:rPr lang="en-US" sz="1700">
                <a:solidFill>
                  <a:schemeClr val="lt1"/>
                </a:solidFill>
                <a:latin typeface="Roboto Mono"/>
                <a:ea typeface="Roboto Mono"/>
                <a:cs typeface="Roboto Mono"/>
                <a:sym typeface="Roboto Mono"/>
              </a:rPr>
              <a:t>'</a:t>
            </a:r>
            <a:endParaRPr sz="17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chemeClr val="lt1"/>
                </a:solidFill>
                <a:latin typeface="Roboto Mono"/>
                <a:ea typeface="Roboto Mono"/>
                <a:cs typeface="Roboto Mono"/>
                <a:sym typeface="Roboto Mono"/>
              </a:rPr>
              <a:t>import </a:t>
            </a:r>
            <a:r>
              <a:rPr lang="en-US" sz="1700">
                <a:solidFill>
                  <a:srgbClr val="749F7B"/>
                </a:solidFill>
                <a:latin typeface="Roboto Mono"/>
                <a:ea typeface="Roboto Mono"/>
                <a:cs typeface="Roboto Mono"/>
                <a:sym typeface="Roboto Mono"/>
              </a:rPr>
              <a:t>MessageList</a:t>
            </a:r>
            <a:r>
              <a:rPr lang="en-US" sz="1700">
                <a:solidFill>
                  <a:schemeClr val="lt1"/>
                </a:solidFill>
                <a:latin typeface="Roboto Mono"/>
                <a:ea typeface="Roboto Mono"/>
                <a:cs typeface="Roboto Mono"/>
                <a:sym typeface="Roboto Mono"/>
              </a:rPr>
              <a:t> from './MessageList'</a:t>
            </a:r>
            <a:endParaRPr sz="17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export default function </a:t>
            </a:r>
            <a:r>
              <a:rPr lang="en-US" sz="1700">
                <a:solidFill>
                  <a:srgbClr val="C39169"/>
                </a:solidFill>
                <a:latin typeface="Roboto Mono"/>
                <a:ea typeface="Roboto Mono"/>
                <a:cs typeface="Roboto Mono"/>
                <a:sym typeface="Roboto Mono"/>
              </a:rPr>
              <a:t>App</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 className="d-flex"&gt;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r>
              <a:rPr lang="en-US" sz="1700">
                <a:solidFill>
                  <a:srgbClr val="9C7FA5"/>
                </a:solidFill>
                <a:latin typeface="Roboto Mono"/>
                <a:ea typeface="Roboto Mono"/>
                <a:cs typeface="Roboto Mono"/>
                <a:sym typeface="Roboto Mono"/>
              </a:rPr>
              <a:t>&lt;Sidebar/&gt;</a:t>
            </a:r>
            <a:br>
              <a:rPr lang="en-US" sz="1700">
                <a:solidFill>
                  <a:srgbClr val="EEECEA"/>
                </a:solidFill>
                <a:latin typeface="Roboto Mono"/>
                <a:ea typeface="Roboto Mono"/>
                <a:cs typeface="Roboto Mono"/>
                <a:sym typeface="Roboto Mono"/>
              </a:rPr>
            </a:br>
            <a:r>
              <a:rPr lang="en-US" sz="1700">
                <a:solidFill>
                  <a:srgbClr val="EEECEA"/>
                </a:solidFill>
                <a:latin typeface="Roboto Mono"/>
                <a:ea typeface="Roboto Mono"/>
                <a:cs typeface="Roboto Mono"/>
                <a:sym typeface="Roboto Mono"/>
              </a:rPr>
              <a:t>      </a:t>
            </a:r>
            <a:r>
              <a:rPr lang="en-US" sz="1700">
                <a:solidFill>
                  <a:srgbClr val="749F7B"/>
                </a:solidFill>
                <a:latin typeface="Roboto Mono"/>
                <a:ea typeface="Roboto Mono"/>
                <a:cs typeface="Roboto Mono"/>
                <a:sym typeface="Roboto Mono"/>
              </a:rPr>
              <a:t>&lt;MessageList/&gt;</a:t>
            </a:r>
            <a:endParaRPr sz="1700">
              <a:solidFill>
                <a:srgbClr val="749F7B"/>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641" name="Google Shape;3641;p417"/>
          <p:cNvSpPr/>
          <p:nvPr/>
        </p:nvSpPr>
        <p:spPr>
          <a:xfrm>
            <a:off x="5363567" y="10233"/>
            <a:ext cx="68283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42" name="Google Shape;3642;p417"/>
          <p:cNvSpPr/>
          <p:nvPr/>
        </p:nvSpPr>
        <p:spPr>
          <a:xfrm>
            <a:off x="53635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43" name="Google Shape;3643;p417"/>
          <p:cNvSpPr txBox="1"/>
          <p:nvPr/>
        </p:nvSpPr>
        <p:spPr>
          <a:xfrm>
            <a:off x="54869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C39169"/>
                </a:solidFill>
                <a:latin typeface="Roboto"/>
                <a:ea typeface="Roboto"/>
                <a:cs typeface="Roboto"/>
                <a:sym typeface="Roboto"/>
              </a:rPr>
              <a:t>App.js</a:t>
            </a:r>
            <a:endParaRPr sz="1500">
              <a:solidFill>
                <a:srgbClr val="C39169"/>
              </a:solidFill>
              <a:latin typeface="Roboto"/>
              <a:ea typeface="Roboto"/>
              <a:cs typeface="Roboto"/>
              <a:sym typeface="Roboto"/>
            </a:endParaRPr>
          </a:p>
        </p:txBody>
      </p:sp>
      <p:sp>
        <p:nvSpPr>
          <p:cNvPr id="3644" name="Google Shape;3644;p417"/>
          <p:cNvSpPr txBox="1"/>
          <p:nvPr/>
        </p:nvSpPr>
        <p:spPr>
          <a:xfrm>
            <a:off x="5466333" y="595167"/>
            <a:ext cx="514500" cy="3818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p:txBody>
      </p:sp>
      <p:sp>
        <p:nvSpPr>
          <p:cNvPr id="3645" name="Google Shape;3645;p417"/>
          <p:cNvSpPr/>
          <p:nvPr/>
        </p:nvSpPr>
        <p:spPr>
          <a:xfrm>
            <a:off x="200" y="301133"/>
            <a:ext cx="54201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646" name="Google Shape;3646;p417"/>
          <p:cNvSpPr txBox="1"/>
          <p:nvPr>
            <p:ph idx="4294967295" type="title"/>
          </p:nvPr>
        </p:nvSpPr>
        <p:spPr>
          <a:xfrm>
            <a:off x="288333" y="473933"/>
            <a:ext cx="46983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Use Components</a:t>
            </a:r>
            <a:endParaRPr/>
          </a:p>
        </p:txBody>
      </p:sp>
      <p:grpSp>
        <p:nvGrpSpPr>
          <p:cNvPr id="3647" name="Google Shape;3647;p417"/>
          <p:cNvGrpSpPr/>
          <p:nvPr/>
        </p:nvGrpSpPr>
        <p:grpSpPr>
          <a:xfrm>
            <a:off x="8626158" y="4146692"/>
            <a:ext cx="2922020" cy="862026"/>
            <a:chOff x="4272942" y="1278744"/>
            <a:chExt cx="2055300" cy="1010700"/>
          </a:xfrm>
        </p:grpSpPr>
        <p:sp>
          <p:nvSpPr>
            <p:cNvPr id="3648" name="Google Shape;3648;p417"/>
            <p:cNvSpPr/>
            <p:nvPr/>
          </p:nvSpPr>
          <p:spPr>
            <a:xfrm>
              <a:off x="4272942" y="1278744"/>
              <a:ext cx="2055300" cy="1010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649" name="Google Shape;3649;p417"/>
            <p:cNvSpPr txBox="1"/>
            <p:nvPr/>
          </p:nvSpPr>
          <p:spPr>
            <a:xfrm>
              <a:off x="4336825" y="1355688"/>
              <a:ext cx="1954800" cy="870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We use React components like they’re HTML</a:t>
              </a:r>
              <a:endParaRPr sz="1500">
                <a:solidFill>
                  <a:schemeClr val="accent1"/>
                </a:solidFill>
                <a:latin typeface="Roboto"/>
                <a:ea typeface="Roboto"/>
                <a:cs typeface="Roboto"/>
                <a:sym typeface="Roboto"/>
              </a:endParaRPr>
            </a:p>
          </p:txBody>
        </p:sp>
      </p:grpSp>
      <p:cxnSp>
        <p:nvCxnSpPr>
          <p:cNvPr id="3650" name="Google Shape;3650;p417"/>
          <p:cNvCxnSpPr>
            <a:stCxn id="3648" idx="0"/>
            <a:endCxn id="3651" idx="3"/>
          </p:cNvCxnSpPr>
          <p:nvPr/>
        </p:nvCxnSpPr>
        <p:spPr>
          <a:xfrm flipH="1" rot="5400000">
            <a:off x="8526718" y="2586242"/>
            <a:ext cx="1481700" cy="1639200"/>
          </a:xfrm>
          <a:prstGeom prst="curvedConnector2">
            <a:avLst/>
          </a:prstGeom>
          <a:noFill/>
          <a:ln cap="flat" cmpd="sng" w="19050">
            <a:solidFill>
              <a:schemeClr val="lt1"/>
            </a:solidFill>
            <a:prstDash val="solid"/>
            <a:round/>
            <a:headEnd len="med" w="med" type="none"/>
            <a:tailEnd len="med" w="med" type="triangle"/>
          </a:ln>
        </p:spPr>
      </p:cxnSp>
      <p:sp>
        <p:nvSpPr>
          <p:cNvPr id="3651" name="Google Shape;3651;p417"/>
          <p:cNvSpPr/>
          <p:nvPr/>
        </p:nvSpPr>
        <p:spPr>
          <a:xfrm>
            <a:off x="6862533" y="2481100"/>
            <a:ext cx="1585500" cy="367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5" name="Shape 3655"/>
        <p:cNvGrpSpPr/>
        <p:nvPr/>
      </p:nvGrpSpPr>
      <p:grpSpPr>
        <a:xfrm>
          <a:off x="0" y="0"/>
          <a:ext cx="0" cy="0"/>
          <a:chOff x="0" y="0"/>
          <a:chExt cx="0" cy="0"/>
        </a:xfrm>
      </p:grpSpPr>
      <p:sp>
        <p:nvSpPr>
          <p:cNvPr id="3656" name="Google Shape;3656;p418"/>
          <p:cNvSpPr/>
          <p:nvPr/>
        </p:nvSpPr>
        <p:spPr>
          <a:xfrm>
            <a:off x="5954333" y="0"/>
            <a:ext cx="62376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7" name="Google Shape;3657;p418"/>
          <p:cNvSpPr/>
          <p:nvPr/>
        </p:nvSpPr>
        <p:spPr>
          <a:xfrm>
            <a:off x="5974800" y="10233"/>
            <a:ext cx="62172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58" name="Google Shape;3658;p418"/>
          <p:cNvSpPr/>
          <p:nvPr/>
        </p:nvSpPr>
        <p:spPr>
          <a:xfrm>
            <a:off x="5974800"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59" name="Google Shape;3659;p418"/>
          <p:cNvSpPr txBox="1"/>
          <p:nvPr/>
        </p:nvSpPr>
        <p:spPr>
          <a:xfrm>
            <a:off x="6098200"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chemeClr val="lt1"/>
                </a:solidFill>
                <a:latin typeface="Roboto"/>
                <a:ea typeface="Roboto"/>
                <a:cs typeface="Roboto"/>
                <a:sym typeface="Roboto"/>
              </a:rPr>
              <a:t>anotherfile.js</a:t>
            </a:r>
            <a:endParaRPr sz="1500">
              <a:solidFill>
                <a:schemeClr val="lt1"/>
              </a:solidFill>
              <a:latin typeface="Roboto"/>
              <a:ea typeface="Roboto"/>
              <a:cs typeface="Roboto"/>
              <a:sym typeface="Roboto"/>
            </a:endParaRPr>
          </a:p>
        </p:txBody>
      </p:sp>
      <p:sp>
        <p:nvSpPr>
          <p:cNvPr id="3660" name="Google Shape;3660;p418"/>
          <p:cNvSpPr txBox="1"/>
          <p:nvPr/>
        </p:nvSpPr>
        <p:spPr>
          <a:xfrm>
            <a:off x="6592125" y="595175"/>
            <a:ext cx="5542200" cy="4459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Imports go at the top of the file</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Order doesn't matter to the computer</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If it's exported default,</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import it WITHOUT curly brackets</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import </a:t>
            </a:r>
            <a:r>
              <a:rPr lang="en-US" sz="1500">
                <a:solidFill>
                  <a:srgbClr val="698BBC"/>
                </a:solidFill>
                <a:latin typeface="Roboto Mono"/>
                <a:ea typeface="Roboto Mono"/>
                <a:cs typeface="Roboto Mono"/>
                <a:sym typeface="Roboto Mono"/>
              </a:rPr>
              <a:t>add</a:t>
            </a:r>
            <a:r>
              <a:rPr lang="en-US" sz="1500">
                <a:solidFill>
                  <a:srgbClr val="EEECEA"/>
                </a:solidFill>
                <a:latin typeface="Roboto Mono"/>
                <a:ea typeface="Roboto Mono"/>
                <a:cs typeface="Roboto Mono"/>
                <a:sym typeface="Roboto Mono"/>
              </a:rPr>
              <a:t> from </a:t>
            </a:r>
            <a:r>
              <a:rPr lang="en-US" sz="1500">
                <a:solidFill>
                  <a:schemeClr val="lt1"/>
                </a:solidFill>
                <a:latin typeface="Roboto Mono"/>
                <a:ea typeface="Roboto Mono"/>
                <a:cs typeface="Roboto Mono"/>
                <a:sym typeface="Roboto Mono"/>
              </a:rPr>
              <a:t>'</a:t>
            </a:r>
            <a:r>
              <a:rPr lang="en-US" sz="1500">
                <a:solidFill>
                  <a:srgbClr val="EEECEA"/>
                </a:solidFill>
                <a:latin typeface="Roboto Mono"/>
                <a:ea typeface="Roboto Mono"/>
                <a:cs typeface="Roboto Mono"/>
                <a:sym typeface="Roboto Mono"/>
              </a:rPr>
              <a:t>./file.js</a:t>
            </a:r>
            <a:r>
              <a:rPr lang="en-US"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You can do this, but probably don't!</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import </a:t>
            </a:r>
            <a:r>
              <a:rPr lang="en-US" sz="1500">
                <a:solidFill>
                  <a:srgbClr val="698BBC"/>
                </a:solidFill>
                <a:latin typeface="Roboto Mono"/>
                <a:ea typeface="Roboto Mono"/>
                <a:cs typeface="Roboto Mono"/>
                <a:sym typeface="Roboto Mono"/>
              </a:rPr>
              <a:t>newNameForAdd</a:t>
            </a:r>
            <a:r>
              <a:rPr lang="en-US" sz="1500">
                <a:solidFill>
                  <a:schemeClr val="lt1"/>
                </a:solidFill>
                <a:latin typeface="Roboto Mono"/>
                <a:ea typeface="Roboto Mono"/>
                <a:cs typeface="Roboto Mono"/>
                <a:sym typeface="Roboto Mono"/>
              </a:rPr>
              <a:t> from './firstfile.js'</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If it's a named export</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import it WITH curly brackets</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import { </a:t>
            </a:r>
            <a:r>
              <a:rPr lang="en-US" sz="1500">
                <a:solidFill>
                  <a:srgbClr val="C39169"/>
                </a:solidFill>
                <a:latin typeface="Roboto Mono"/>
                <a:ea typeface="Roboto Mono"/>
                <a:cs typeface="Roboto Mono"/>
                <a:sym typeface="Roboto Mono"/>
              </a:rPr>
              <a:t>divide</a:t>
            </a:r>
            <a:r>
              <a:rPr lang="en-US" sz="1500">
                <a:solidFill>
                  <a:srgbClr val="EEECEA"/>
                </a:solidFill>
                <a:latin typeface="Roboto Mono"/>
                <a:ea typeface="Roboto Mono"/>
                <a:cs typeface="Roboto Mono"/>
                <a:sym typeface="Roboto Mono"/>
              </a:rPr>
              <a:t>, </a:t>
            </a:r>
            <a:r>
              <a:rPr lang="en-US" sz="1500">
                <a:solidFill>
                  <a:srgbClr val="C39169"/>
                </a:solidFill>
                <a:latin typeface="Roboto Mono"/>
                <a:ea typeface="Roboto Mono"/>
                <a:cs typeface="Roboto Mono"/>
                <a:sym typeface="Roboto Mono"/>
              </a:rPr>
              <a:t>color</a:t>
            </a:r>
            <a:r>
              <a:rPr lang="en-US" sz="1500">
                <a:solidFill>
                  <a:srgbClr val="EEECEA"/>
                </a:solidFill>
                <a:latin typeface="Roboto Mono"/>
                <a:ea typeface="Roboto Mono"/>
                <a:cs typeface="Roboto Mono"/>
                <a:sym typeface="Roboto Mono"/>
              </a:rPr>
              <a:t> } from </a:t>
            </a:r>
            <a:r>
              <a:rPr lang="en-US" sz="1500">
                <a:solidFill>
                  <a:schemeClr val="lt1"/>
                </a:solidFill>
                <a:latin typeface="Roboto Mono"/>
                <a:ea typeface="Roboto Mono"/>
                <a:cs typeface="Roboto Mono"/>
                <a:sym typeface="Roboto Mono"/>
              </a:rPr>
              <a:t>'./file.js'</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You can combine it all in one line</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chemeClr val="lt1"/>
                </a:solidFill>
                <a:latin typeface="Roboto Mono"/>
                <a:ea typeface="Roboto Mono"/>
                <a:cs typeface="Roboto Mono"/>
                <a:sym typeface="Roboto Mono"/>
              </a:rPr>
              <a:t>import </a:t>
            </a:r>
            <a:r>
              <a:rPr lang="en-US" sz="1500">
                <a:solidFill>
                  <a:srgbClr val="698BBC"/>
                </a:solidFill>
                <a:latin typeface="Roboto Mono"/>
                <a:ea typeface="Roboto Mono"/>
                <a:cs typeface="Roboto Mono"/>
                <a:sym typeface="Roboto Mono"/>
              </a:rPr>
              <a:t>add</a:t>
            </a:r>
            <a:r>
              <a:rPr lang="en-US" sz="1500">
                <a:solidFill>
                  <a:schemeClr val="lt1"/>
                </a:solidFill>
                <a:latin typeface="Roboto Mono"/>
                <a:ea typeface="Roboto Mono"/>
                <a:cs typeface="Roboto Mono"/>
                <a:sym typeface="Roboto Mono"/>
              </a:rPr>
              <a:t>, { </a:t>
            </a:r>
            <a:r>
              <a:rPr lang="en-US" sz="1500">
                <a:solidFill>
                  <a:srgbClr val="C39169"/>
                </a:solidFill>
                <a:latin typeface="Roboto Mono"/>
                <a:ea typeface="Roboto Mono"/>
                <a:cs typeface="Roboto Mono"/>
                <a:sym typeface="Roboto Mono"/>
              </a:rPr>
              <a:t>divide</a:t>
            </a:r>
            <a:r>
              <a:rPr lang="en-US" sz="1500">
                <a:solidFill>
                  <a:schemeClr val="lt1"/>
                </a:solidFill>
                <a:latin typeface="Roboto Mono"/>
                <a:ea typeface="Roboto Mono"/>
                <a:cs typeface="Roboto Mono"/>
                <a:sym typeface="Roboto Mono"/>
              </a:rPr>
              <a:t>, </a:t>
            </a:r>
            <a:r>
              <a:rPr lang="en-US" sz="1500">
                <a:solidFill>
                  <a:srgbClr val="C39169"/>
                </a:solidFill>
                <a:latin typeface="Roboto Mono"/>
                <a:ea typeface="Roboto Mono"/>
                <a:cs typeface="Roboto Mono"/>
                <a:sym typeface="Roboto Mono"/>
              </a:rPr>
              <a:t>color</a:t>
            </a:r>
            <a:r>
              <a:rPr lang="en-US" sz="1500">
                <a:solidFill>
                  <a:schemeClr val="lt1"/>
                </a:solidFill>
                <a:latin typeface="Roboto Mono"/>
                <a:ea typeface="Roboto Mono"/>
                <a:cs typeface="Roboto Mono"/>
                <a:sym typeface="Roboto Mono"/>
              </a:rPr>
              <a:t> } from './file.js'</a:t>
            </a:r>
            <a:endParaRPr sz="1500">
              <a:solidFill>
                <a:schemeClr val="lt1"/>
              </a:solidFill>
              <a:latin typeface="Roboto Mono"/>
              <a:ea typeface="Roboto Mono"/>
              <a:cs typeface="Roboto Mono"/>
              <a:sym typeface="Roboto Mono"/>
            </a:endParaRPr>
          </a:p>
        </p:txBody>
      </p:sp>
      <p:sp>
        <p:nvSpPr>
          <p:cNvPr id="3661" name="Google Shape;3661;p418"/>
          <p:cNvSpPr txBox="1"/>
          <p:nvPr/>
        </p:nvSpPr>
        <p:spPr>
          <a:xfrm>
            <a:off x="6077567" y="595167"/>
            <a:ext cx="514500" cy="4725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17</a:t>
            </a:r>
            <a:endParaRPr sz="1500">
              <a:solidFill>
                <a:srgbClr val="515353"/>
              </a:solidFill>
              <a:latin typeface="Roboto Mono"/>
              <a:ea typeface="Roboto Mono"/>
              <a:cs typeface="Roboto Mono"/>
              <a:sym typeface="Roboto Mono"/>
            </a:endParaRPr>
          </a:p>
        </p:txBody>
      </p:sp>
      <p:sp>
        <p:nvSpPr>
          <p:cNvPr id="3662" name="Google Shape;3662;p418"/>
          <p:cNvSpPr/>
          <p:nvPr/>
        </p:nvSpPr>
        <p:spPr>
          <a:xfrm>
            <a:off x="0" y="0"/>
            <a:ext cx="5810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663" name="Google Shape;3663;p418"/>
          <p:cNvSpPr/>
          <p:nvPr/>
        </p:nvSpPr>
        <p:spPr>
          <a:xfrm>
            <a:off x="20467" y="10233"/>
            <a:ext cx="58107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64" name="Google Shape;3664;p418"/>
          <p:cNvSpPr/>
          <p:nvPr/>
        </p:nvSpPr>
        <p:spPr>
          <a:xfrm>
            <a:off x="204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65" name="Google Shape;3665;p418"/>
          <p:cNvSpPr txBox="1"/>
          <p:nvPr/>
        </p:nvSpPr>
        <p:spPr>
          <a:xfrm>
            <a:off x="1438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chemeClr val="lt1"/>
                </a:solidFill>
                <a:latin typeface="Roboto"/>
                <a:ea typeface="Roboto"/>
                <a:cs typeface="Roboto"/>
                <a:sym typeface="Roboto"/>
              </a:rPr>
              <a:t>file.js</a:t>
            </a:r>
            <a:endParaRPr sz="1500">
              <a:solidFill>
                <a:schemeClr val="lt1"/>
              </a:solidFill>
              <a:latin typeface="Roboto"/>
              <a:ea typeface="Roboto"/>
              <a:cs typeface="Roboto"/>
              <a:sym typeface="Roboto"/>
            </a:endParaRPr>
          </a:p>
        </p:txBody>
      </p:sp>
      <p:sp>
        <p:nvSpPr>
          <p:cNvPr id="3666" name="Google Shape;3666;p418"/>
          <p:cNvSpPr txBox="1"/>
          <p:nvPr/>
        </p:nvSpPr>
        <p:spPr>
          <a:xfrm>
            <a:off x="637800" y="595167"/>
            <a:ext cx="5043300" cy="4459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You can only have one </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default export in each file</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function </a:t>
            </a:r>
            <a:r>
              <a:rPr lang="en-US" sz="1500">
                <a:solidFill>
                  <a:srgbClr val="698BBC"/>
                </a:solidFill>
                <a:latin typeface="Roboto Mono"/>
                <a:ea typeface="Roboto Mono"/>
                <a:cs typeface="Roboto Mono"/>
                <a:sym typeface="Roboto Mono"/>
              </a:rPr>
              <a:t>add</a:t>
            </a:r>
            <a:r>
              <a:rPr lang="en-US" sz="1500">
                <a:solidFill>
                  <a:srgbClr val="EEECEA"/>
                </a:solidFill>
                <a:latin typeface="Roboto Mono"/>
                <a:ea typeface="Roboto Mono"/>
                <a:cs typeface="Roboto Mono"/>
                <a:sym typeface="Roboto Mono"/>
              </a:rPr>
              <a:t>(a, b) {</a:t>
            </a:r>
            <a:br>
              <a:rPr lang="en-US" sz="1500">
                <a:solidFill>
                  <a:srgbClr val="EEECEA"/>
                </a:solidFill>
                <a:latin typeface="Roboto Mono"/>
                <a:ea typeface="Roboto Mono"/>
                <a:cs typeface="Roboto Mono"/>
                <a:sym typeface="Roboto Mono"/>
              </a:rPr>
            </a:br>
            <a:r>
              <a:rPr lang="en-US" sz="1500">
                <a:solidFill>
                  <a:srgbClr val="EEECEA"/>
                </a:solidFill>
                <a:latin typeface="Roboto Mono"/>
                <a:ea typeface="Roboto Mono"/>
                <a:cs typeface="Roboto Mono"/>
                <a:sym typeface="Roboto Mono"/>
              </a:rPr>
              <a:t>    return a + b</a:t>
            </a:r>
            <a:br>
              <a:rPr lang="en-US" sz="1500">
                <a:solidFill>
                  <a:srgbClr val="EEECEA"/>
                </a:solidFill>
                <a:latin typeface="Roboto Mono"/>
                <a:ea typeface="Roboto Mono"/>
                <a:cs typeface="Roboto Mono"/>
                <a:sym typeface="Roboto Mono"/>
              </a:rPr>
            </a:br>
            <a:r>
              <a:rPr lang="en-US" sz="1500">
                <a:solidFill>
                  <a:srgbClr val="EEECEA"/>
                </a:solidFill>
                <a:latin typeface="Roboto Mono"/>
                <a:ea typeface="Roboto Mono"/>
                <a:cs typeface="Roboto Mono"/>
                <a:sym typeface="Roboto Mono"/>
              </a:rPr>
              <a:t>}</a:t>
            </a:r>
            <a:endParaRPr sz="15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You can export it after you make it</a:t>
            </a:r>
            <a:endParaRPr sz="15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export default </a:t>
            </a:r>
            <a:r>
              <a:rPr lang="en-US" sz="1500">
                <a:solidFill>
                  <a:srgbClr val="698BBC"/>
                </a:solidFill>
                <a:latin typeface="Roboto Mono"/>
                <a:ea typeface="Roboto Mono"/>
                <a:cs typeface="Roboto Mono"/>
                <a:sym typeface="Roboto Mono"/>
              </a:rPr>
              <a:t>add</a:t>
            </a:r>
            <a:endParaRPr sz="1500">
              <a:solidFill>
                <a:srgbClr val="698BB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Or you can do it all on one line</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export default function </a:t>
            </a:r>
            <a:r>
              <a:rPr lang="en-US" sz="1500">
                <a:solidFill>
                  <a:srgbClr val="698BBC"/>
                </a:solidFill>
                <a:latin typeface="Roboto Mono"/>
                <a:ea typeface="Roboto Mono"/>
                <a:cs typeface="Roboto Mono"/>
                <a:sym typeface="Roboto Mono"/>
              </a:rPr>
              <a:t>add</a:t>
            </a:r>
            <a:r>
              <a:rPr lang="en-US" sz="1500">
                <a:solidFill>
                  <a:srgbClr val="EEECEA"/>
                </a:solidFill>
                <a:latin typeface="Roboto Mono"/>
                <a:ea typeface="Roboto Mono"/>
                <a:cs typeface="Roboto Mono"/>
                <a:sym typeface="Roboto Mono"/>
              </a:rPr>
              <a:t>(a, b) {</a:t>
            </a:r>
            <a:br>
              <a:rPr lang="en-US" sz="1500">
                <a:solidFill>
                  <a:srgbClr val="EEECEA"/>
                </a:solidFill>
                <a:latin typeface="Roboto Mono"/>
                <a:ea typeface="Roboto Mono"/>
                <a:cs typeface="Roboto Mono"/>
                <a:sym typeface="Roboto Mono"/>
              </a:rPr>
            </a:br>
            <a:r>
              <a:rPr lang="en-US" sz="1500">
                <a:solidFill>
                  <a:srgbClr val="EEECEA"/>
                </a:solidFill>
                <a:latin typeface="Roboto Mono"/>
                <a:ea typeface="Roboto Mono"/>
                <a:cs typeface="Roboto Mono"/>
                <a:sym typeface="Roboto Mono"/>
              </a:rPr>
              <a:t>    return a + b</a:t>
            </a:r>
            <a:br>
              <a:rPr lang="en-US" sz="1500">
                <a:solidFill>
                  <a:srgbClr val="EEECEA"/>
                </a:solidFill>
                <a:latin typeface="Roboto Mono"/>
                <a:ea typeface="Roboto Mono"/>
                <a:cs typeface="Roboto Mono"/>
                <a:sym typeface="Roboto Mono"/>
              </a:rPr>
            </a:br>
            <a:r>
              <a:rPr lang="en-US" sz="1500">
                <a:solidFill>
                  <a:srgbClr val="EEECEA"/>
                </a:solidFill>
                <a:latin typeface="Roboto Mono"/>
                <a:ea typeface="Roboto Mono"/>
                <a:cs typeface="Roboto Mono"/>
                <a:sym typeface="Roboto Mono"/>
              </a:rPr>
              <a:t>}</a:t>
            </a:r>
            <a:endParaRPr sz="15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A3A09C"/>
                </a:solidFill>
                <a:latin typeface="Roboto Mono"/>
                <a:ea typeface="Roboto Mono"/>
                <a:cs typeface="Roboto Mono"/>
                <a:sym typeface="Roboto Mono"/>
              </a:rPr>
              <a:t>// You can have many named exports</a:t>
            </a:r>
            <a:endParaRPr sz="1500">
              <a:solidFill>
                <a:srgbClr val="A3A09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export const </a:t>
            </a:r>
            <a:r>
              <a:rPr lang="en-US" sz="1500">
                <a:solidFill>
                  <a:srgbClr val="C39169"/>
                </a:solidFill>
                <a:latin typeface="Roboto Mono"/>
                <a:ea typeface="Roboto Mono"/>
                <a:cs typeface="Roboto Mono"/>
                <a:sym typeface="Roboto Mono"/>
              </a:rPr>
              <a:t>divide</a:t>
            </a:r>
            <a:r>
              <a:rPr lang="en-US" sz="1500">
                <a:solidFill>
                  <a:srgbClr val="EEECEA"/>
                </a:solidFill>
                <a:latin typeface="Roboto Mono"/>
                <a:ea typeface="Roboto Mono"/>
                <a:cs typeface="Roboto Mono"/>
                <a:sym typeface="Roboto Mono"/>
              </a:rPr>
              <a:t> = (a, b) =&gt; a / b</a:t>
            </a:r>
            <a:endParaRPr sz="15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EEECEA"/>
                </a:solidFill>
                <a:latin typeface="Roboto Mono"/>
                <a:ea typeface="Roboto Mono"/>
                <a:cs typeface="Roboto Mono"/>
                <a:sym typeface="Roboto Mono"/>
              </a:rPr>
              <a:t>export const </a:t>
            </a:r>
            <a:r>
              <a:rPr lang="en-US" sz="1500">
                <a:solidFill>
                  <a:srgbClr val="C39169"/>
                </a:solidFill>
                <a:latin typeface="Roboto Mono"/>
                <a:ea typeface="Roboto Mono"/>
                <a:cs typeface="Roboto Mono"/>
                <a:sym typeface="Roboto Mono"/>
              </a:rPr>
              <a:t>color</a:t>
            </a:r>
            <a:r>
              <a:rPr lang="en-US" sz="1500">
                <a:solidFill>
                  <a:srgbClr val="EEECEA"/>
                </a:solidFill>
                <a:latin typeface="Roboto Mono"/>
                <a:ea typeface="Roboto Mono"/>
                <a:cs typeface="Roboto Mono"/>
                <a:sym typeface="Roboto Mono"/>
              </a:rPr>
              <a:t> = 'red'</a:t>
            </a:r>
            <a:endParaRPr sz="1500">
              <a:solidFill>
                <a:srgbClr val="EEECEA"/>
              </a:solidFill>
              <a:latin typeface="Roboto Mono"/>
              <a:ea typeface="Roboto Mono"/>
              <a:cs typeface="Roboto Mono"/>
              <a:sym typeface="Roboto Mono"/>
            </a:endParaRPr>
          </a:p>
        </p:txBody>
      </p:sp>
      <p:sp>
        <p:nvSpPr>
          <p:cNvPr id="3667" name="Google Shape;3667;p418"/>
          <p:cNvSpPr txBox="1"/>
          <p:nvPr/>
        </p:nvSpPr>
        <p:spPr>
          <a:xfrm>
            <a:off x="123233" y="595167"/>
            <a:ext cx="514500" cy="4459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6</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7</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8</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9</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10</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11</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12</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13</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14</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15</a:t>
            </a:r>
            <a:endParaRPr sz="15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solidFill>
                  <a:srgbClr val="515353"/>
                </a:solidFill>
                <a:latin typeface="Roboto Mono"/>
                <a:ea typeface="Roboto Mono"/>
                <a:cs typeface="Roboto Mono"/>
                <a:sym typeface="Roboto Mono"/>
              </a:rPr>
              <a:t>16</a:t>
            </a:r>
            <a:endParaRPr sz="1500">
              <a:solidFill>
                <a:srgbClr val="515353"/>
              </a:solidFill>
              <a:latin typeface="Roboto Mono"/>
              <a:ea typeface="Roboto Mono"/>
              <a:cs typeface="Roboto Mono"/>
              <a:sym typeface="Roboto Mono"/>
            </a:endParaRPr>
          </a:p>
        </p:txBody>
      </p:sp>
      <p:sp>
        <p:nvSpPr>
          <p:cNvPr id="3668" name="Google Shape;3668;p418"/>
          <p:cNvSpPr/>
          <p:nvPr/>
        </p:nvSpPr>
        <p:spPr>
          <a:xfrm>
            <a:off x="0" y="5314267"/>
            <a:ext cx="121920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669" name="Google Shape;3669;p418"/>
          <p:cNvSpPr txBox="1"/>
          <p:nvPr>
            <p:ph idx="4294967295" type="title"/>
          </p:nvPr>
        </p:nvSpPr>
        <p:spPr>
          <a:xfrm>
            <a:off x="2465600" y="5487067"/>
            <a:ext cx="7260900" cy="861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Exporting &amp; Importing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3" name="Shape 3673"/>
        <p:cNvGrpSpPr/>
        <p:nvPr/>
      </p:nvGrpSpPr>
      <p:grpSpPr>
        <a:xfrm>
          <a:off x="0" y="0"/>
          <a:ext cx="0" cy="0"/>
          <a:chOff x="0" y="0"/>
          <a:chExt cx="0" cy="0"/>
        </a:xfrm>
      </p:grpSpPr>
      <p:sp>
        <p:nvSpPr>
          <p:cNvPr id="3674" name="Google Shape;3674;p419"/>
          <p:cNvSpPr/>
          <p:nvPr/>
        </p:nvSpPr>
        <p:spPr>
          <a:xfrm>
            <a:off x="5343100" y="0"/>
            <a:ext cx="68487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5" name="Google Shape;3675;p419"/>
          <p:cNvSpPr txBox="1"/>
          <p:nvPr/>
        </p:nvSpPr>
        <p:spPr>
          <a:xfrm>
            <a:off x="5980900" y="595167"/>
            <a:ext cx="6124800" cy="35172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chemeClr val="lt1"/>
                </a:solidFill>
                <a:latin typeface="Roboto Mono"/>
                <a:ea typeface="Roboto Mono"/>
                <a:cs typeface="Roboto Mono"/>
                <a:sym typeface="Roboto Mono"/>
              </a:rPr>
              <a:t>import </a:t>
            </a:r>
            <a:r>
              <a:rPr lang="en-US" sz="1700">
                <a:solidFill>
                  <a:srgbClr val="698BBC"/>
                </a:solidFill>
                <a:latin typeface="Roboto Mono"/>
                <a:ea typeface="Roboto Mono"/>
                <a:cs typeface="Roboto Mono"/>
                <a:sym typeface="Roboto Mono"/>
              </a:rPr>
              <a:t>Message</a:t>
            </a:r>
            <a:r>
              <a:rPr lang="en-US" sz="1700">
                <a:solidFill>
                  <a:schemeClr val="lt1"/>
                </a:solidFill>
                <a:latin typeface="Roboto Mono"/>
                <a:ea typeface="Roboto Mono"/>
                <a:cs typeface="Roboto Mono"/>
                <a:sym typeface="Roboto Mono"/>
              </a:rPr>
              <a:t> from './Message'</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chemeClr val="l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export default function </a:t>
            </a:r>
            <a:r>
              <a:rPr lang="en-US" sz="1700">
                <a:solidFill>
                  <a:srgbClr val="749F7B"/>
                </a:solidFill>
                <a:latin typeface="Roboto Mono"/>
                <a:ea typeface="Roboto Mono"/>
                <a:cs typeface="Roboto Mono"/>
                <a:sym typeface="Roboto Mono"/>
              </a:rPr>
              <a:t>MessageList</a:t>
            </a: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return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 className=</a:t>
            </a:r>
            <a:r>
              <a:rPr lang="en-US" sz="1700">
                <a:solidFill>
                  <a:schemeClr val="lt1"/>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flex-grow-1</a:t>
            </a:r>
            <a:r>
              <a:rPr lang="en-US" sz="1700">
                <a:solidFill>
                  <a:schemeClr val="lt1"/>
                </a:solidFill>
                <a:latin typeface="Roboto Mono"/>
                <a:ea typeface="Roboto Mono"/>
                <a:cs typeface="Roboto Mono"/>
                <a:sym typeface="Roboto Mono"/>
              </a:rPr>
              <a:t>"</a:t>
            </a:r>
            <a:r>
              <a:rPr lang="en-US" sz="1700">
                <a:solidFill>
                  <a:srgbClr val="EEECEA"/>
                </a:solidFill>
                <a:latin typeface="Roboto Mono"/>
                <a:ea typeface="Roboto Mono"/>
                <a:cs typeface="Roboto Mono"/>
                <a:sym typeface="Roboto Mono"/>
              </a:rPr>
              <a:t>&gt;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r>
              <a:rPr lang="en-US" sz="1700">
                <a:solidFill>
                  <a:srgbClr val="698BBC"/>
                </a:solidFill>
                <a:latin typeface="Roboto Mono"/>
                <a:ea typeface="Roboto Mono"/>
                <a:cs typeface="Roboto Mono"/>
                <a:sym typeface="Roboto Mono"/>
              </a:rPr>
              <a:t>&lt;Message/&gt;</a:t>
            </a:r>
            <a:endParaRPr sz="1700">
              <a:solidFill>
                <a:srgbClr val="698BB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698BBC"/>
                </a:solidFill>
                <a:latin typeface="Roboto Mono"/>
                <a:ea typeface="Roboto Mono"/>
                <a:cs typeface="Roboto Mono"/>
                <a:sym typeface="Roboto Mono"/>
              </a:rPr>
              <a:t>      &lt;Message/&gt;</a:t>
            </a:r>
            <a:endParaRPr sz="1700">
              <a:solidFill>
                <a:srgbClr val="698BB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698BBC"/>
                </a:solidFill>
                <a:latin typeface="Roboto Mono"/>
                <a:ea typeface="Roboto Mono"/>
                <a:cs typeface="Roboto Mono"/>
                <a:sym typeface="Roboto Mono"/>
              </a:rPr>
              <a:t>      &lt;Message/&gt;</a:t>
            </a:r>
            <a:endParaRPr sz="1700">
              <a:solidFill>
                <a:srgbClr val="698BB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&lt;/div&gt;</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  )</a:t>
            </a:r>
            <a:endParaRPr sz="17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EEECEA"/>
                </a:solidFill>
                <a:latin typeface="Roboto Mono"/>
                <a:ea typeface="Roboto Mono"/>
                <a:cs typeface="Roboto Mono"/>
                <a:sym typeface="Roboto Mono"/>
              </a:rPr>
              <a:t>}</a:t>
            </a:r>
            <a:endParaRPr sz="1700">
              <a:solidFill>
                <a:srgbClr val="EEECEA"/>
              </a:solidFill>
              <a:latin typeface="Roboto Mono"/>
              <a:ea typeface="Roboto Mono"/>
              <a:cs typeface="Roboto Mono"/>
              <a:sym typeface="Roboto Mono"/>
            </a:endParaRPr>
          </a:p>
        </p:txBody>
      </p:sp>
      <p:sp>
        <p:nvSpPr>
          <p:cNvPr id="3676" name="Google Shape;3676;p419"/>
          <p:cNvSpPr/>
          <p:nvPr/>
        </p:nvSpPr>
        <p:spPr>
          <a:xfrm>
            <a:off x="5363567" y="10233"/>
            <a:ext cx="68283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77" name="Google Shape;3677;p419"/>
          <p:cNvSpPr txBox="1"/>
          <p:nvPr/>
        </p:nvSpPr>
        <p:spPr>
          <a:xfrm>
            <a:off x="5466333" y="595167"/>
            <a:ext cx="514500" cy="4119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3</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4</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5</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6</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7</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8</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9</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10</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11</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515353"/>
                </a:solidFill>
                <a:latin typeface="Roboto Mono"/>
                <a:ea typeface="Roboto Mono"/>
                <a:cs typeface="Roboto Mono"/>
                <a:sym typeface="Roboto Mono"/>
              </a:rPr>
              <a:t>12</a:t>
            </a:r>
            <a:endParaRPr sz="17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515353"/>
              </a:solidFill>
              <a:latin typeface="Roboto Mono"/>
              <a:ea typeface="Roboto Mono"/>
              <a:cs typeface="Roboto Mono"/>
              <a:sym typeface="Roboto Mono"/>
            </a:endParaRPr>
          </a:p>
        </p:txBody>
      </p:sp>
      <p:sp>
        <p:nvSpPr>
          <p:cNvPr id="3678" name="Google Shape;3678;p419"/>
          <p:cNvSpPr/>
          <p:nvPr/>
        </p:nvSpPr>
        <p:spPr>
          <a:xfrm>
            <a:off x="53635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79" name="Google Shape;3679;p419"/>
          <p:cNvSpPr/>
          <p:nvPr/>
        </p:nvSpPr>
        <p:spPr>
          <a:xfrm>
            <a:off x="200" y="301133"/>
            <a:ext cx="54291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680" name="Google Shape;3680;p419"/>
          <p:cNvSpPr txBox="1"/>
          <p:nvPr>
            <p:ph idx="4294967295" type="title"/>
          </p:nvPr>
        </p:nvSpPr>
        <p:spPr>
          <a:xfrm>
            <a:off x="288333" y="473933"/>
            <a:ext cx="46983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Use Components</a:t>
            </a:r>
            <a:endParaRPr/>
          </a:p>
        </p:txBody>
      </p:sp>
      <p:sp>
        <p:nvSpPr>
          <p:cNvPr id="3681" name="Google Shape;3681;p419"/>
          <p:cNvSpPr txBox="1"/>
          <p:nvPr/>
        </p:nvSpPr>
        <p:spPr>
          <a:xfrm>
            <a:off x="54869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749F7B"/>
                </a:solidFill>
                <a:latin typeface="Roboto"/>
                <a:ea typeface="Roboto"/>
                <a:cs typeface="Roboto"/>
                <a:sym typeface="Roboto"/>
              </a:rPr>
              <a:t>MessageList.js</a:t>
            </a:r>
            <a:endParaRPr sz="1500">
              <a:solidFill>
                <a:srgbClr val="749F7B"/>
              </a:solidFill>
              <a:latin typeface="Roboto"/>
              <a:ea typeface="Roboto"/>
              <a:cs typeface="Roboto"/>
              <a:sym typeface="Roboto"/>
            </a:endParaRPr>
          </a:p>
        </p:txBody>
      </p:sp>
      <p:grpSp>
        <p:nvGrpSpPr>
          <p:cNvPr id="3682" name="Google Shape;3682;p419"/>
          <p:cNvGrpSpPr/>
          <p:nvPr/>
        </p:nvGrpSpPr>
        <p:grpSpPr>
          <a:xfrm>
            <a:off x="8773658" y="3483025"/>
            <a:ext cx="2922020" cy="862026"/>
            <a:chOff x="4272942" y="1278744"/>
            <a:chExt cx="2055300" cy="1010700"/>
          </a:xfrm>
        </p:grpSpPr>
        <p:sp>
          <p:nvSpPr>
            <p:cNvPr id="3683" name="Google Shape;3683;p419"/>
            <p:cNvSpPr/>
            <p:nvPr/>
          </p:nvSpPr>
          <p:spPr>
            <a:xfrm>
              <a:off x="4272942" y="1278744"/>
              <a:ext cx="2055300" cy="1010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684" name="Google Shape;3684;p419"/>
            <p:cNvSpPr txBox="1"/>
            <p:nvPr/>
          </p:nvSpPr>
          <p:spPr>
            <a:xfrm>
              <a:off x="4336825" y="1355688"/>
              <a:ext cx="1954800" cy="870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We can use components as many times as we’d like</a:t>
              </a:r>
              <a:endParaRPr sz="1500">
                <a:solidFill>
                  <a:schemeClr val="accent1"/>
                </a:solidFill>
                <a:latin typeface="Roboto"/>
                <a:ea typeface="Roboto"/>
                <a:cs typeface="Roboto"/>
                <a:sym typeface="Roboto"/>
              </a:endParaRPr>
            </a:p>
          </p:txBody>
        </p:sp>
      </p:grpSp>
      <p:cxnSp>
        <p:nvCxnSpPr>
          <p:cNvPr id="3685" name="Google Shape;3685;p419"/>
          <p:cNvCxnSpPr>
            <a:stCxn id="3683" idx="0"/>
          </p:cNvCxnSpPr>
          <p:nvPr/>
        </p:nvCxnSpPr>
        <p:spPr>
          <a:xfrm flipH="1" rot="5400000">
            <a:off x="8956818" y="2205175"/>
            <a:ext cx="801300" cy="1754400"/>
          </a:xfrm>
          <a:prstGeom prst="curvedConnector2">
            <a:avLst/>
          </a:prstGeom>
          <a:noFill/>
          <a:ln cap="flat" cmpd="sng" w="19050">
            <a:solidFill>
              <a:schemeClr val="lt1"/>
            </a:solidFill>
            <a:prstDash val="solid"/>
            <a:round/>
            <a:headEnd len="med" w="med" type="none"/>
            <a:tailEnd len="med" w="med" type="triangle"/>
          </a:ln>
        </p:spPr>
      </p:cxnSp>
      <p:cxnSp>
        <p:nvCxnSpPr>
          <p:cNvPr id="3686" name="Google Shape;3686;p419"/>
          <p:cNvCxnSpPr>
            <a:stCxn id="3684" idx="0"/>
          </p:cNvCxnSpPr>
          <p:nvPr/>
        </p:nvCxnSpPr>
        <p:spPr>
          <a:xfrm flipH="1" rot="5400000">
            <a:off x="9090349" y="2384951"/>
            <a:ext cx="553500" cy="1773900"/>
          </a:xfrm>
          <a:prstGeom prst="curvedConnector2">
            <a:avLst/>
          </a:prstGeom>
          <a:noFill/>
          <a:ln cap="flat" cmpd="sng" w="19050">
            <a:solidFill>
              <a:schemeClr val="lt1"/>
            </a:solidFill>
            <a:prstDash val="solid"/>
            <a:round/>
            <a:headEnd len="med" w="med" type="none"/>
            <a:tailEnd len="med" w="med" type="triangle"/>
          </a:ln>
        </p:spPr>
      </p:cxnSp>
      <p:cxnSp>
        <p:nvCxnSpPr>
          <p:cNvPr id="3687" name="Google Shape;3687;p419"/>
          <p:cNvCxnSpPr>
            <a:stCxn id="3683" idx="0"/>
          </p:cNvCxnSpPr>
          <p:nvPr/>
        </p:nvCxnSpPr>
        <p:spPr>
          <a:xfrm flipH="1" rot="5400000">
            <a:off x="8800068" y="2048425"/>
            <a:ext cx="1124100" cy="1745100"/>
          </a:xfrm>
          <a:prstGeom prst="curvedConnector2">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1" name="Shape 3691"/>
        <p:cNvGrpSpPr/>
        <p:nvPr/>
      </p:nvGrpSpPr>
      <p:grpSpPr>
        <a:xfrm>
          <a:off x="0" y="0"/>
          <a:ext cx="0" cy="0"/>
          <a:chOff x="0" y="0"/>
          <a:chExt cx="0" cy="0"/>
        </a:xfrm>
      </p:grpSpPr>
      <p:sp>
        <p:nvSpPr>
          <p:cNvPr id="3692" name="Google Shape;3692;p420"/>
          <p:cNvSpPr/>
          <p:nvPr/>
        </p:nvSpPr>
        <p:spPr>
          <a:xfrm>
            <a:off x="6157533"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3" name="Google Shape;3693;p420"/>
          <p:cNvSpPr/>
          <p:nvPr/>
        </p:nvSpPr>
        <p:spPr>
          <a:xfrm>
            <a:off x="6178000"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94" name="Google Shape;3694;p420"/>
          <p:cNvSpPr/>
          <p:nvPr/>
        </p:nvSpPr>
        <p:spPr>
          <a:xfrm>
            <a:off x="6178000"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695" name="Google Shape;3695;p420"/>
          <p:cNvSpPr txBox="1"/>
          <p:nvPr/>
        </p:nvSpPr>
        <p:spPr>
          <a:xfrm>
            <a:off x="6301400"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698BBC"/>
                </a:solidFill>
                <a:latin typeface="Roboto"/>
                <a:ea typeface="Roboto"/>
                <a:cs typeface="Roboto"/>
                <a:sym typeface="Roboto"/>
              </a:rPr>
              <a:t>Message.js</a:t>
            </a:r>
            <a:endParaRPr sz="1500">
              <a:solidFill>
                <a:srgbClr val="698BBC"/>
              </a:solidFill>
              <a:latin typeface="Roboto"/>
              <a:ea typeface="Roboto"/>
              <a:cs typeface="Roboto"/>
              <a:sym typeface="Roboto"/>
            </a:endParaRPr>
          </a:p>
        </p:txBody>
      </p:sp>
      <p:sp>
        <p:nvSpPr>
          <p:cNvPr id="3696" name="Google Shape;3696;p420"/>
          <p:cNvSpPr txBox="1"/>
          <p:nvPr/>
        </p:nvSpPr>
        <p:spPr>
          <a:xfrm>
            <a:off x="6795333" y="595167"/>
            <a:ext cx="52929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 </a:t>
            </a:r>
            <a:r>
              <a:rPr lang="en-US" sz="1600">
                <a:solidFill>
                  <a:srgbClr val="9C7FA5"/>
                </a:solidFill>
                <a:latin typeface="Roboto Mono"/>
                <a:ea typeface="Roboto Mono"/>
                <a:cs typeface="Roboto Mono"/>
                <a:sym typeface="Roboto Mono"/>
              </a:rPr>
              <a:t>props</a:t>
            </a:r>
            <a:r>
              <a:rPr lang="en-US" sz="1600">
                <a:solidFill>
                  <a:srgbClr val="EEECEA"/>
                </a:solidFill>
                <a:latin typeface="Roboto Mono"/>
                <a:ea typeface="Roboto Mono"/>
                <a:cs typeface="Roboto Mono"/>
                <a:sym typeface="Roboto Mono"/>
              </a:rPr>
              <a:t>.</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&lt;/p&gt;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697" name="Google Shape;3697;p420"/>
          <p:cNvSpPr txBox="1"/>
          <p:nvPr/>
        </p:nvSpPr>
        <p:spPr>
          <a:xfrm>
            <a:off x="6280767" y="595167"/>
            <a:ext cx="514500" cy="2475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p:txBody>
      </p:sp>
      <p:sp>
        <p:nvSpPr>
          <p:cNvPr id="3698" name="Google Shape;3698;p420"/>
          <p:cNvSpPr/>
          <p:nvPr/>
        </p:nvSpPr>
        <p:spPr>
          <a:xfrm>
            <a:off x="0" y="0"/>
            <a:ext cx="6014100" cy="6858000"/>
          </a:xfrm>
          <a:prstGeom prst="rect">
            <a:avLst/>
          </a:prstGeom>
          <a:solidFill>
            <a:srgbClr val="282D2F"/>
          </a:solidFill>
          <a:ln>
            <a:noFill/>
          </a:ln>
          <a:effectLst>
            <a:outerShdw blurRad="57150" rotWithShape="0" algn="bl" dir="1086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699" name="Google Shape;3699;p420"/>
          <p:cNvSpPr/>
          <p:nvPr/>
        </p:nvSpPr>
        <p:spPr>
          <a:xfrm>
            <a:off x="20467" y="10233"/>
            <a:ext cx="6014100" cy="535500"/>
          </a:xfrm>
          <a:prstGeom prst="rect">
            <a:avLst/>
          </a:prstGeom>
          <a:solidFill>
            <a:srgbClr val="000000">
              <a:alpha val="25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700" name="Google Shape;3700;p420"/>
          <p:cNvSpPr/>
          <p:nvPr/>
        </p:nvSpPr>
        <p:spPr>
          <a:xfrm>
            <a:off x="20467" y="92233"/>
            <a:ext cx="1832400" cy="471900"/>
          </a:xfrm>
          <a:prstGeom prst="snip1Rect">
            <a:avLst>
              <a:gd fmla="val 16667" name="adj"/>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1E1E1E"/>
              </a:solidFill>
            </a:endParaRPr>
          </a:p>
        </p:txBody>
      </p:sp>
      <p:sp>
        <p:nvSpPr>
          <p:cNvPr id="3701" name="Google Shape;3701;p420"/>
          <p:cNvSpPr txBox="1"/>
          <p:nvPr/>
        </p:nvSpPr>
        <p:spPr>
          <a:xfrm>
            <a:off x="143867" y="92233"/>
            <a:ext cx="15855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500">
                <a:solidFill>
                  <a:srgbClr val="749F7B"/>
                </a:solidFill>
                <a:latin typeface="Roboto"/>
                <a:ea typeface="Roboto"/>
                <a:cs typeface="Roboto"/>
                <a:sym typeface="Roboto"/>
              </a:rPr>
              <a:t>MessageList.js</a:t>
            </a:r>
            <a:endParaRPr sz="1500">
              <a:solidFill>
                <a:srgbClr val="749F7B"/>
              </a:solidFill>
              <a:latin typeface="Roboto"/>
              <a:ea typeface="Roboto"/>
              <a:cs typeface="Roboto"/>
              <a:sym typeface="Roboto"/>
            </a:endParaRPr>
          </a:p>
        </p:txBody>
      </p:sp>
      <p:sp>
        <p:nvSpPr>
          <p:cNvPr id="3702" name="Google Shape;3702;p420"/>
          <p:cNvSpPr txBox="1"/>
          <p:nvPr/>
        </p:nvSpPr>
        <p:spPr>
          <a:xfrm>
            <a:off x="637800" y="595167"/>
            <a:ext cx="5292900" cy="4457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import </a:t>
            </a:r>
            <a:r>
              <a:rPr lang="en-US" sz="1600">
                <a:solidFill>
                  <a:srgbClr val="698BBC"/>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 from './Message'</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const messages = [</a:t>
            </a:r>
            <a:r>
              <a:rPr lang="en-US" sz="1600">
                <a:solidFill>
                  <a:schemeClr val="lt1"/>
                </a:solidFill>
                <a:latin typeface="Roboto Mono"/>
                <a:ea typeface="Roboto Mono"/>
                <a:cs typeface="Roboto Mono"/>
                <a:sym typeface="Roboto Mono"/>
              </a:rPr>
              <a:t>"Hi", "Thanks", "Bye!"]</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export default function </a:t>
            </a:r>
            <a:r>
              <a:rPr lang="en-US" sz="1600">
                <a:solidFill>
                  <a:srgbClr val="749F7B"/>
                </a:solidFill>
                <a:latin typeface="Roboto Mono"/>
                <a:ea typeface="Roboto Mono"/>
                <a:cs typeface="Roboto Mono"/>
                <a:sym typeface="Roboto Mono"/>
              </a:rPr>
              <a:t>MessageList</a:t>
            </a: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return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 className="flex-grow-1 p-3"&gt;</a:t>
            </a:r>
            <a:br>
              <a:rPr lang="en-US" sz="1600">
                <a:solidFill>
                  <a:srgbClr val="EEECEA"/>
                </a:solidFill>
                <a:latin typeface="Roboto Mono"/>
                <a:ea typeface="Roboto Mono"/>
                <a:cs typeface="Roboto Mono"/>
                <a:sym typeface="Roboto Mono"/>
              </a:rPr>
            </a:br>
            <a:r>
              <a:rPr lang="en-US" sz="1600">
                <a:solidFill>
                  <a:srgbClr val="EEECEA"/>
                </a:solidFill>
                <a:latin typeface="Roboto Mono"/>
                <a:ea typeface="Roboto Mono"/>
                <a:cs typeface="Roboto Mono"/>
                <a:sym typeface="Roboto Mono"/>
              </a:rPr>
              <a:t>      { messages.map(</a:t>
            </a:r>
            <a:r>
              <a:rPr lang="en-US" sz="1600">
                <a:solidFill>
                  <a:srgbClr val="C39169"/>
                </a:solidFill>
                <a:latin typeface="Roboto Mono"/>
                <a:ea typeface="Roboto Mono"/>
                <a:cs typeface="Roboto Mono"/>
                <a:sym typeface="Roboto Mono"/>
              </a:rPr>
              <a:t>m</a:t>
            </a:r>
            <a:r>
              <a:rPr lang="en-US" sz="1600">
                <a:solidFill>
                  <a:srgbClr val="EEECEA"/>
                </a:solidFill>
                <a:latin typeface="Roboto Mono"/>
                <a:ea typeface="Roboto Mono"/>
                <a:cs typeface="Roboto Mono"/>
                <a:sym typeface="Roboto Mono"/>
              </a:rPr>
              <a:t> =&gt;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r>
              <a:rPr lang="en-US" sz="1600">
                <a:solidFill>
                  <a:srgbClr val="698BBC"/>
                </a:solidFill>
                <a:latin typeface="Roboto Mono"/>
                <a:ea typeface="Roboto Mono"/>
                <a:cs typeface="Roboto Mono"/>
                <a:sym typeface="Roboto Mono"/>
              </a:rPr>
              <a:t>&lt;Message</a:t>
            </a:r>
            <a:r>
              <a:rPr lang="en-US" sz="1600">
                <a:solidFill>
                  <a:srgbClr val="EEECEA"/>
                </a:solidFill>
                <a:latin typeface="Roboto Mono"/>
                <a:ea typeface="Roboto Mono"/>
                <a:cs typeface="Roboto Mono"/>
                <a:sym typeface="Roboto Mono"/>
              </a:rPr>
              <a:t> </a:t>
            </a:r>
            <a:r>
              <a:rPr lang="en-US" sz="1600">
                <a:solidFill>
                  <a:srgbClr val="BF7F7A"/>
                </a:solidFill>
                <a:latin typeface="Roboto Mono"/>
                <a:ea typeface="Roboto Mono"/>
                <a:cs typeface="Roboto Mono"/>
                <a:sym typeface="Roboto Mono"/>
              </a:rPr>
              <a:t>message</a:t>
            </a:r>
            <a:r>
              <a:rPr lang="en-US" sz="1600">
                <a:solidFill>
                  <a:srgbClr val="EEECEA"/>
                </a:solidFill>
                <a:latin typeface="Roboto Mono"/>
                <a:ea typeface="Roboto Mono"/>
                <a:cs typeface="Roboto Mono"/>
                <a:sym typeface="Roboto Mono"/>
              </a:rPr>
              <a:t>=</a:t>
            </a:r>
            <a:r>
              <a:rPr lang="en-US" sz="1600">
                <a:solidFill>
                  <a:schemeClr val="lt1"/>
                </a:solidFill>
                <a:latin typeface="Roboto Mono"/>
                <a:ea typeface="Roboto Mono"/>
                <a:cs typeface="Roboto Mono"/>
                <a:sym typeface="Roboto Mono"/>
              </a:rPr>
              <a:t>{</a:t>
            </a:r>
            <a:r>
              <a:rPr lang="en-US" sz="1600">
                <a:solidFill>
                  <a:srgbClr val="C39169"/>
                </a:solidFill>
                <a:latin typeface="Roboto Mono"/>
                <a:ea typeface="Roboto Mono"/>
                <a:cs typeface="Roboto Mono"/>
                <a:sym typeface="Roboto Mono"/>
              </a:rPr>
              <a:t>m</a:t>
            </a:r>
            <a:r>
              <a:rPr lang="en-US" sz="1600">
                <a:solidFill>
                  <a:schemeClr val="lt1"/>
                </a:solidFill>
                <a:latin typeface="Roboto Mono"/>
                <a:ea typeface="Roboto Mono"/>
                <a:cs typeface="Roboto Mono"/>
                <a:sym typeface="Roboto Mono"/>
              </a:rPr>
              <a:t>}</a:t>
            </a:r>
            <a:r>
              <a:rPr lang="en-US" sz="1600">
                <a:solidFill>
                  <a:srgbClr val="698BBC"/>
                </a:solidFill>
                <a:latin typeface="Roboto Mono"/>
                <a:ea typeface="Roboto Mono"/>
                <a:cs typeface="Roboto Mono"/>
                <a:sym typeface="Roboto Mono"/>
              </a:rPr>
              <a:t>/&gt;</a:t>
            </a:r>
            <a:br>
              <a:rPr lang="en-US" sz="1600">
                <a:solidFill>
                  <a:srgbClr val="698BBC"/>
                </a:solidFill>
                <a:latin typeface="Roboto Mono"/>
                <a:ea typeface="Roboto Mono"/>
                <a:cs typeface="Roboto Mono"/>
                <a:sym typeface="Roboto Mono"/>
              </a:rPr>
            </a:br>
            <a:r>
              <a:rPr lang="en-US" sz="1600">
                <a:solidFill>
                  <a:srgbClr val="698BBC"/>
                </a:solidFill>
                <a:latin typeface="Roboto Mono"/>
                <a:ea typeface="Roboto Mono"/>
                <a:cs typeface="Roboto Mono"/>
                <a:sym typeface="Roboto Mono"/>
              </a:rPr>
              <a:t>      </a:t>
            </a:r>
            <a:r>
              <a:rPr lang="en-US" sz="1600">
                <a:solidFill>
                  <a:schemeClr val="lt1"/>
                </a:solidFill>
                <a:latin typeface="Roboto Mono"/>
                <a:ea typeface="Roboto Mono"/>
                <a:cs typeface="Roboto Mono"/>
                <a:sym typeface="Roboto Mono"/>
              </a:rPr>
              <a:t>))}</a:t>
            </a:r>
            <a:endParaRPr sz="16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&lt;/div&gt;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EEECEA"/>
                </a:solidFill>
                <a:latin typeface="Roboto Mono"/>
                <a:ea typeface="Roboto Mono"/>
                <a:cs typeface="Roboto Mono"/>
                <a:sym typeface="Roboto Mono"/>
              </a:rPr>
              <a:t>}</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solidFill>
                <a:srgbClr val="EEECEA"/>
              </a:solidFill>
              <a:latin typeface="Roboto Mono"/>
              <a:ea typeface="Roboto Mono"/>
              <a:cs typeface="Roboto Mono"/>
              <a:sym typeface="Roboto Mono"/>
            </a:endParaRPr>
          </a:p>
        </p:txBody>
      </p:sp>
      <p:sp>
        <p:nvSpPr>
          <p:cNvPr id="3703" name="Google Shape;3703;p420"/>
          <p:cNvSpPr txBox="1"/>
          <p:nvPr/>
        </p:nvSpPr>
        <p:spPr>
          <a:xfrm>
            <a:off x="123233" y="595167"/>
            <a:ext cx="514500" cy="4174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4</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5</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6</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7</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8</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9</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10</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11</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12</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13</a:t>
            </a:r>
            <a:endParaRPr sz="1600">
              <a:solidFill>
                <a:srgbClr val="51535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solidFill>
                  <a:srgbClr val="515353"/>
                </a:solidFill>
                <a:latin typeface="Roboto Mono"/>
                <a:ea typeface="Roboto Mono"/>
                <a:cs typeface="Roboto Mono"/>
                <a:sym typeface="Roboto Mono"/>
              </a:rPr>
              <a:t>14</a:t>
            </a:r>
            <a:endParaRPr sz="1600">
              <a:solidFill>
                <a:srgbClr val="515353"/>
              </a:solidFill>
              <a:latin typeface="Roboto Mono"/>
              <a:ea typeface="Roboto Mono"/>
              <a:cs typeface="Roboto Mono"/>
              <a:sym typeface="Roboto Mono"/>
            </a:endParaRPr>
          </a:p>
        </p:txBody>
      </p:sp>
      <p:sp>
        <p:nvSpPr>
          <p:cNvPr id="3704" name="Google Shape;3704;p420"/>
          <p:cNvSpPr/>
          <p:nvPr/>
        </p:nvSpPr>
        <p:spPr>
          <a:xfrm>
            <a:off x="0" y="5314267"/>
            <a:ext cx="12192000" cy="1207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705" name="Google Shape;3705;p420"/>
          <p:cNvSpPr txBox="1"/>
          <p:nvPr>
            <p:ph idx="4294967295" type="title"/>
          </p:nvPr>
        </p:nvSpPr>
        <p:spPr>
          <a:xfrm>
            <a:off x="2465600" y="5487067"/>
            <a:ext cx="7260900" cy="861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Map Lists of Data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9" name="Shape 3709"/>
        <p:cNvGrpSpPr/>
        <p:nvPr/>
      </p:nvGrpSpPr>
      <p:grpSpPr>
        <a:xfrm>
          <a:off x="0" y="0"/>
          <a:ext cx="0" cy="0"/>
          <a:chOff x="0" y="0"/>
          <a:chExt cx="0" cy="0"/>
        </a:xfrm>
      </p:grpSpPr>
      <p:sp>
        <p:nvSpPr>
          <p:cNvPr id="3710" name="Google Shape;3710;p421"/>
          <p:cNvSpPr/>
          <p:nvPr/>
        </p:nvSpPr>
        <p:spPr>
          <a:xfrm>
            <a:off x="4610200" y="1562017"/>
            <a:ext cx="4974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1" name="Google Shape;3711;p421"/>
          <p:cNvSpPr/>
          <p:nvPr/>
        </p:nvSpPr>
        <p:spPr>
          <a:xfrm>
            <a:off x="4610333" y="2925483"/>
            <a:ext cx="25899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2" name="Google Shape;3712;p421"/>
          <p:cNvSpPr/>
          <p:nvPr/>
        </p:nvSpPr>
        <p:spPr>
          <a:xfrm>
            <a:off x="4610333" y="3875350"/>
            <a:ext cx="1232100" cy="314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13" name="Google Shape;3713;p421"/>
          <p:cNvGrpSpPr/>
          <p:nvPr/>
        </p:nvGrpSpPr>
        <p:grpSpPr>
          <a:xfrm>
            <a:off x="4367365" y="567576"/>
            <a:ext cx="6753831" cy="5722852"/>
            <a:chOff x="2039250" y="955425"/>
            <a:chExt cx="5065500" cy="4076105"/>
          </a:xfrm>
        </p:grpSpPr>
        <p:sp>
          <p:nvSpPr>
            <p:cNvPr id="3714" name="Google Shape;3714;p421"/>
            <p:cNvSpPr/>
            <p:nvPr/>
          </p:nvSpPr>
          <p:spPr>
            <a:xfrm>
              <a:off x="2039250" y="955430"/>
              <a:ext cx="5065500" cy="4076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715" name="Google Shape;3715;p421"/>
            <p:cNvSpPr/>
            <p:nvPr/>
          </p:nvSpPr>
          <p:spPr>
            <a:xfrm>
              <a:off x="2039250" y="955425"/>
              <a:ext cx="5065500" cy="2973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3716" name="Google Shape;3716;p421"/>
            <p:cNvPicPr preferRelativeResize="0"/>
            <p:nvPr/>
          </p:nvPicPr>
          <p:blipFill>
            <a:blip r:embed="rId4">
              <a:alphaModFix/>
            </a:blip>
            <a:stretch>
              <a:fillRect/>
            </a:stretch>
          </p:blipFill>
          <p:spPr>
            <a:xfrm>
              <a:off x="6892575" y="1013712"/>
              <a:ext cx="124250" cy="180724"/>
            </a:xfrm>
            <a:prstGeom prst="rect">
              <a:avLst/>
            </a:prstGeom>
            <a:noFill/>
            <a:ln>
              <a:noFill/>
            </a:ln>
          </p:spPr>
        </p:pic>
        <p:sp>
          <p:nvSpPr>
            <p:cNvPr id="3717" name="Google Shape;3717;p421"/>
            <p:cNvSpPr txBox="1"/>
            <p:nvPr/>
          </p:nvSpPr>
          <p:spPr>
            <a:xfrm>
              <a:off x="2191675" y="1320275"/>
              <a:ext cx="4383000" cy="33528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rgbClr val="C3916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remote add origin MY-REPO-URL</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rgbClr val="C3916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branch -M main</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chemeClr val="lt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add .</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commit -m "SOME MESSAGE"</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749F7B"/>
                  </a:solidFill>
                  <a:latin typeface="Roboto Mono"/>
                  <a:ea typeface="Roboto Mono"/>
                  <a:cs typeface="Roboto Mono"/>
                  <a:sym typeface="Roboto Mono"/>
                </a:rPr>
                <a:t>nataf@dell-xps-17</a:t>
              </a:r>
              <a:r>
                <a:rPr lang="en-US" sz="1700">
                  <a:latin typeface="Roboto Mono"/>
                  <a:ea typeface="Roboto Mono"/>
                  <a:cs typeface="Roboto Mono"/>
                  <a:sym typeface="Roboto Mono"/>
                </a:rPr>
                <a:t> </a:t>
              </a:r>
              <a:r>
                <a:rPr lang="en-US" sz="1700">
                  <a:solidFill>
                    <a:srgbClr val="C39169"/>
                  </a:solidFill>
                  <a:latin typeface="Roboto Mono"/>
                  <a:ea typeface="Roboto Mono"/>
                  <a:cs typeface="Roboto Mono"/>
                  <a:sym typeface="Roboto Mono"/>
                </a:rPr>
                <a:t>~/Desktop/MY-FOLDER-NAME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push -u origin main</a:t>
              </a:r>
              <a:endParaRPr sz="1700">
                <a:solidFill>
                  <a:schemeClr val="lt1"/>
                </a:solidFill>
                <a:latin typeface="Roboto Mono"/>
                <a:ea typeface="Roboto Mono"/>
                <a:cs typeface="Roboto Mono"/>
                <a:sym typeface="Roboto Mono"/>
              </a:endParaRPr>
            </a:p>
          </p:txBody>
        </p:sp>
      </p:grpSp>
      <p:sp>
        <p:nvSpPr>
          <p:cNvPr id="3718" name="Google Shape;3718;p421"/>
          <p:cNvSpPr/>
          <p:nvPr/>
        </p:nvSpPr>
        <p:spPr>
          <a:xfrm>
            <a:off x="200" y="199533"/>
            <a:ext cx="3282900" cy="12075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719" name="Google Shape;3719;p421"/>
          <p:cNvSpPr txBox="1"/>
          <p:nvPr>
            <p:ph idx="4294967295" type="title"/>
          </p:nvPr>
        </p:nvSpPr>
        <p:spPr>
          <a:xfrm>
            <a:off x="288333" y="372333"/>
            <a:ext cx="27204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Git &amp; React</a:t>
            </a:r>
            <a:endParaRPr/>
          </a:p>
        </p:txBody>
      </p:sp>
      <p:grpSp>
        <p:nvGrpSpPr>
          <p:cNvPr id="3720" name="Google Shape;3720;p421"/>
          <p:cNvGrpSpPr/>
          <p:nvPr/>
        </p:nvGrpSpPr>
        <p:grpSpPr>
          <a:xfrm>
            <a:off x="689724" y="1805292"/>
            <a:ext cx="2922020" cy="862026"/>
            <a:chOff x="4272942" y="1278744"/>
            <a:chExt cx="2055300" cy="1010700"/>
          </a:xfrm>
        </p:grpSpPr>
        <p:sp>
          <p:nvSpPr>
            <p:cNvPr id="3721" name="Google Shape;3721;p421"/>
            <p:cNvSpPr/>
            <p:nvPr/>
          </p:nvSpPr>
          <p:spPr>
            <a:xfrm>
              <a:off x="4272942" y="1278744"/>
              <a:ext cx="2055300" cy="1010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722" name="Google Shape;3722;p421"/>
            <p:cNvSpPr txBox="1"/>
            <p:nvPr/>
          </p:nvSpPr>
          <p:spPr>
            <a:xfrm>
              <a:off x="4336825" y="1355688"/>
              <a:ext cx="1954800" cy="870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Run these </a:t>
              </a:r>
              <a:r>
                <a:rPr b="1" lang="en-US" sz="1500">
                  <a:solidFill>
                    <a:schemeClr val="dk2"/>
                  </a:solidFill>
                  <a:latin typeface="Roboto"/>
                  <a:ea typeface="Roboto"/>
                  <a:cs typeface="Roboto"/>
                  <a:sym typeface="Roboto"/>
                </a:rPr>
                <a:t>once</a:t>
              </a:r>
              <a:r>
                <a:rPr lang="en-US" sz="1500">
                  <a:solidFill>
                    <a:schemeClr val="dk2"/>
                  </a:solidFill>
                  <a:latin typeface="Roboto"/>
                  <a:ea typeface="Roboto"/>
                  <a:cs typeface="Roboto"/>
                  <a:sym typeface="Roboto"/>
                </a:rPr>
                <a:t> when you first create the app</a:t>
              </a:r>
              <a:endParaRPr sz="1500">
                <a:solidFill>
                  <a:schemeClr val="accent1"/>
                </a:solidFill>
                <a:latin typeface="Roboto"/>
                <a:ea typeface="Roboto"/>
                <a:cs typeface="Roboto"/>
                <a:sym typeface="Roboto"/>
              </a:endParaRPr>
            </a:p>
          </p:txBody>
        </p:sp>
      </p:grpSp>
      <p:cxnSp>
        <p:nvCxnSpPr>
          <p:cNvPr id="3723" name="Google Shape;3723;p421"/>
          <p:cNvCxnSpPr>
            <a:stCxn id="3721" idx="3"/>
          </p:cNvCxnSpPr>
          <p:nvPr/>
        </p:nvCxnSpPr>
        <p:spPr>
          <a:xfrm flipH="1" rot="10800000">
            <a:off x="3611744" y="1751505"/>
            <a:ext cx="1024800" cy="484800"/>
          </a:xfrm>
          <a:prstGeom prst="curvedConnector3">
            <a:avLst>
              <a:gd fmla="val 50000" name="adj1"/>
            </a:avLst>
          </a:prstGeom>
          <a:noFill/>
          <a:ln cap="flat" cmpd="sng" w="19050">
            <a:solidFill>
              <a:schemeClr val="accent6"/>
            </a:solidFill>
            <a:prstDash val="solid"/>
            <a:round/>
            <a:headEnd len="med" w="med" type="none"/>
            <a:tailEnd len="med" w="med" type="triangle"/>
          </a:ln>
        </p:spPr>
      </p:cxnSp>
      <p:cxnSp>
        <p:nvCxnSpPr>
          <p:cNvPr id="3724" name="Google Shape;3724;p421"/>
          <p:cNvCxnSpPr>
            <a:stCxn id="3721" idx="3"/>
          </p:cNvCxnSpPr>
          <p:nvPr/>
        </p:nvCxnSpPr>
        <p:spPr>
          <a:xfrm>
            <a:off x="3611744" y="2236305"/>
            <a:ext cx="996900" cy="473700"/>
          </a:xfrm>
          <a:prstGeom prst="curvedConnector3">
            <a:avLst>
              <a:gd fmla="val 50000" name="adj1"/>
            </a:avLst>
          </a:prstGeom>
          <a:noFill/>
          <a:ln cap="flat" cmpd="sng" w="19050">
            <a:solidFill>
              <a:schemeClr val="accent6"/>
            </a:solidFill>
            <a:prstDash val="solid"/>
            <a:round/>
            <a:headEnd len="med" w="med" type="none"/>
            <a:tailEnd len="med" w="med" type="triangle"/>
          </a:ln>
        </p:spPr>
      </p:cxnSp>
      <p:grpSp>
        <p:nvGrpSpPr>
          <p:cNvPr id="3725" name="Google Shape;3725;p421"/>
          <p:cNvGrpSpPr/>
          <p:nvPr/>
        </p:nvGrpSpPr>
        <p:grpSpPr>
          <a:xfrm>
            <a:off x="661791" y="3732192"/>
            <a:ext cx="2922020" cy="862026"/>
            <a:chOff x="4272942" y="1278744"/>
            <a:chExt cx="2055300" cy="1010700"/>
          </a:xfrm>
        </p:grpSpPr>
        <p:sp>
          <p:nvSpPr>
            <p:cNvPr id="3726" name="Google Shape;3726;p421"/>
            <p:cNvSpPr/>
            <p:nvPr/>
          </p:nvSpPr>
          <p:spPr>
            <a:xfrm>
              <a:off x="4272942" y="1278744"/>
              <a:ext cx="2055300" cy="1010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solidFill>
                  <a:schemeClr val="lt1"/>
                </a:solidFill>
                <a:latin typeface="Cabin"/>
                <a:ea typeface="Cabin"/>
                <a:cs typeface="Cabin"/>
                <a:sym typeface="Cabin"/>
              </a:endParaRPr>
            </a:p>
          </p:txBody>
        </p:sp>
        <p:sp>
          <p:nvSpPr>
            <p:cNvPr id="3727" name="Google Shape;3727;p421"/>
            <p:cNvSpPr txBox="1"/>
            <p:nvPr/>
          </p:nvSpPr>
          <p:spPr>
            <a:xfrm>
              <a:off x="4336825" y="1355688"/>
              <a:ext cx="1954800" cy="870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US" sz="1500">
                  <a:solidFill>
                    <a:schemeClr val="dk2"/>
                  </a:solidFill>
                  <a:latin typeface="Roboto"/>
                  <a:ea typeface="Roboto"/>
                  <a:cs typeface="Roboto"/>
                  <a:sym typeface="Roboto"/>
                </a:rPr>
                <a:t>Run these </a:t>
              </a:r>
              <a:r>
                <a:rPr b="1" lang="en-US" sz="1500">
                  <a:solidFill>
                    <a:schemeClr val="dk2"/>
                  </a:solidFill>
                  <a:latin typeface="Roboto"/>
                  <a:ea typeface="Roboto"/>
                  <a:cs typeface="Roboto"/>
                  <a:sym typeface="Roboto"/>
                </a:rPr>
                <a:t>every time</a:t>
              </a:r>
              <a:r>
                <a:rPr lang="en-US" sz="1500">
                  <a:solidFill>
                    <a:schemeClr val="dk2"/>
                  </a:solidFill>
                  <a:latin typeface="Roboto"/>
                  <a:ea typeface="Roboto"/>
                  <a:cs typeface="Roboto"/>
                  <a:sym typeface="Roboto"/>
                </a:rPr>
                <a:t> you want your changes on GitHub</a:t>
              </a:r>
              <a:endParaRPr sz="1500">
                <a:solidFill>
                  <a:schemeClr val="accent1"/>
                </a:solidFill>
                <a:latin typeface="Roboto"/>
                <a:ea typeface="Roboto"/>
                <a:cs typeface="Roboto"/>
                <a:sym typeface="Roboto"/>
              </a:endParaRPr>
            </a:p>
          </p:txBody>
        </p:sp>
      </p:grpSp>
      <p:cxnSp>
        <p:nvCxnSpPr>
          <p:cNvPr id="3728" name="Google Shape;3728;p421"/>
          <p:cNvCxnSpPr>
            <a:stCxn id="3726" idx="3"/>
          </p:cNvCxnSpPr>
          <p:nvPr/>
        </p:nvCxnSpPr>
        <p:spPr>
          <a:xfrm flipH="1" rot="10800000">
            <a:off x="3583811" y="3642405"/>
            <a:ext cx="1033500" cy="520800"/>
          </a:xfrm>
          <a:prstGeom prst="curvedConnector3">
            <a:avLst>
              <a:gd fmla="val 50000" name="adj1"/>
            </a:avLst>
          </a:prstGeom>
          <a:noFill/>
          <a:ln cap="flat" cmpd="sng" w="19050">
            <a:solidFill>
              <a:schemeClr val="accent6"/>
            </a:solidFill>
            <a:prstDash val="solid"/>
            <a:round/>
            <a:headEnd len="med" w="med" type="none"/>
            <a:tailEnd len="med" w="med" type="triangle"/>
          </a:ln>
        </p:spPr>
      </p:cxnSp>
      <p:cxnSp>
        <p:nvCxnSpPr>
          <p:cNvPr id="3729" name="Google Shape;3729;p421"/>
          <p:cNvCxnSpPr>
            <a:stCxn id="3726" idx="3"/>
          </p:cNvCxnSpPr>
          <p:nvPr/>
        </p:nvCxnSpPr>
        <p:spPr>
          <a:xfrm>
            <a:off x="3583811" y="4163205"/>
            <a:ext cx="992700" cy="411000"/>
          </a:xfrm>
          <a:prstGeom prst="curvedConnector3">
            <a:avLst>
              <a:gd fmla="val 50000" name="adj1"/>
            </a:avLst>
          </a:prstGeom>
          <a:noFill/>
          <a:ln cap="flat" cmpd="sng" w="19050">
            <a:solidFill>
              <a:schemeClr val="accent6"/>
            </a:solidFill>
            <a:prstDash val="solid"/>
            <a:round/>
            <a:headEnd len="med" w="med" type="none"/>
            <a:tailEnd len="med" w="med" type="triangle"/>
          </a:ln>
        </p:spPr>
      </p:cxnSp>
      <p:cxnSp>
        <p:nvCxnSpPr>
          <p:cNvPr id="3730" name="Google Shape;3730;p421"/>
          <p:cNvCxnSpPr>
            <a:stCxn id="3726" idx="3"/>
            <a:endCxn id="3731" idx="1"/>
          </p:cNvCxnSpPr>
          <p:nvPr/>
        </p:nvCxnSpPr>
        <p:spPr>
          <a:xfrm>
            <a:off x="3583811" y="4163205"/>
            <a:ext cx="1052700" cy="1342500"/>
          </a:xfrm>
          <a:prstGeom prst="curvedConnector3">
            <a:avLst>
              <a:gd fmla="val 50002" name="adj1"/>
            </a:avLst>
          </a:prstGeom>
          <a:noFill/>
          <a:ln cap="flat" cmpd="sng" w="19050">
            <a:solidFill>
              <a:schemeClr val="accent6"/>
            </a:solidFill>
            <a:prstDash val="solid"/>
            <a:round/>
            <a:headEnd len="med" w="med" type="none"/>
            <a:tailEnd len="med" w="med" type="triangle"/>
          </a:ln>
        </p:spPr>
      </p:cxnSp>
      <p:sp>
        <p:nvSpPr>
          <p:cNvPr id="3731" name="Google Shape;3731;p421"/>
          <p:cNvSpPr/>
          <p:nvPr/>
        </p:nvSpPr>
        <p:spPr>
          <a:xfrm>
            <a:off x="4636558" y="5321983"/>
            <a:ext cx="1585500" cy="367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422"/>
          <p:cNvSpPr/>
          <p:nvPr/>
        </p:nvSpPr>
        <p:spPr>
          <a:xfrm>
            <a:off x="200" y="199533"/>
            <a:ext cx="3889500" cy="740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737" name="Google Shape;3737;p422"/>
          <p:cNvSpPr txBox="1"/>
          <p:nvPr>
            <p:ph idx="4294967295" type="title"/>
          </p:nvPr>
        </p:nvSpPr>
        <p:spPr>
          <a:xfrm>
            <a:off x="101800" y="261733"/>
            <a:ext cx="3998100" cy="678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700"/>
              <a:t>Create &amp; Open &amp; Start</a:t>
            </a:r>
            <a:endParaRPr sz="2700"/>
          </a:p>
        </p:txBody>
      </p:sp>
      <p:sp>
        <p:nvSpPr>
          <p:cNvPr id="3738" name="Google Shape;3738;p422"/>
          <p:cNvSpPr/>
          <p:nvPr/>
        </p:nvSpPr>
        <p:spPr>
          <a:xfrm>
            <a:off x="200" y="4199383"/>
            <a:ext cx="3889500" cy="7407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739" name="Google Shape;3739;p422"/>
          <p:cNvSpPr txBox="1"/>
          <p:nvPr>
            <p:ph idx="4294967295" type="title"/>
          </p:nvPr>
        </p:nvSpPr>
        <p:spPr>
          <a:xfrm>
            <a:off x="101800" y="4230583"/>
            <a:ext cx="2845500" cy="678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700"/>
              <a:t>Bootstrap &amp; React</a:t>
            </a:r>
            <a:endParaRPr sz="2700"/>
          </a:p>
        </p:txBody>
      </p:sp>
      <p:sp>
        <p:nvSpPr>
          <p:cNvPr id="3740" name="Google Shape;3740;p422"/>
          <p:cNvSpPr/>
          <p:nvPr/>
        </p:nvSpPr>
        <p:spPr>
          <a:xfrm>
            <a:off x="6096000" y="230533"/>
            <a:ext cx="3889500" cy="740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A12F2F"/>
              </a:solidFill>
            </a:endParaRPr>
          </a:p>
        </p:txBody>
      </p:sp>
      <p:sp>
        <p:nvSpPr>
          <p:cNvPr id="3741" name="Google Shape;3741;p422"/>
          <p:cNvSpPr txBox="1"/>
          <p:nvPr>
            <p:ph idx="4294967295" type="title"/>
          </p:nvPr>
        </p:nvSpPr>
        <p:spPr>
          <a:xfrm>
            <a:off x="6197600" y="261733"/>
            <a:ext cx="3039300" cy="678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700"/>
              <a:t>Components</a:t>
            </a:r>
            <a:endParaRPr sz="2700"/>
          </a:p>
        </p:txBody>
      </p:sp>
      <p:sp>
        <p:nvSpPr>
          <p:cNvPr id="3742" name="Google Shape;3742;p422"/>
          <p:cNvSpPr/>
          <p:nvPr/>
        </p:nvSpPr>
        <p:spPr>
          <a:xfrm>
            <a:off x="6096000" y="3577033"/>
            <a:ext cx="3889500" cy="7407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accent5"/>
              </a:solidFill>
            </a:endParaRPr>
          </a:p>
        </p:txBody>
      </p:sp>
      <p:sp>
        <p:nvSpPr>
          <p:cNvPr id="3743" name="Google Shape;3743;p422"/>
          <p:cNvSpPr txBox="1"/>
          <p:nvPr>
            <p:ph idx="4294967295" type="title"/>
          </p:nvPr>
        </p:nvSpPr>
        <p:spPr>
          <a:xfrm>
            <a:off x="6197600" y="3608233"/>
            <a:ext cx="3039300" cy="678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700"/>
              <a:t>Git &amp; React</a:t>
            </a:r>
            <a:endParaRPr sz="2700"/>
          </a:p>
        </p:txBody>
      </p:sp>
      <p:sp>
        <p:nvSpPr>
          <p:cNvPr id="3744" name="Google Shape;3744;p422"/>
          <p:cNvSpPr/>
          <p:nvPr/>
        </p:nvSpPr>
        <p:spPr>
          <a:xfrm>
            <a:off x="200" y="1064800"/>
            <a:ext cx="5530500" cy="20415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5" name="Google Shape;3745;p422"/>
          <p:cNvSpPr txBox="1"/>
          <p:nvPr/>
        </p:nvSpPr>
        <p:spPr>
          <a:xfrm>
            <a:off x="101800" y="1087300"/>
            <a:ext cx="5005200" cy="18522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npx create-react-app MY-FOLDER-NAME</a:t>
            </a:r>
            <a:endParaRPr sz="1700">
              <a:solidFill>
                <a:schemeClr val="lt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cd MY-FOLDER-NAME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code .</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1300"/>
              </a:spcAft>
              <a:buNone/>
            </a:pPr>
            <a:r>
              <a:rPr lang="en-US" sz="1700">
                <a:solidFill>
                  <a:schemeClr val="lt1"/>
                </a:solidFill>
                <a:latin typeface="Roboto Mono"/>
                <a:ea typeface="Roboto Mono"/>
                <a:cs typeface="Roboto Mono"/>
                <a:sym typeface="Roboto Mono"/>
              </a:rPr>
              <a:t>npm start</a:t>
            </a:r>
            <a:endParaRPr sz="1700">
              <a:solidFill>
                <a:schemeClr val="lt1"/>
              </a:solidFill>
              <a:latin typeface="Roboto Mono"/>
              <a:ea typeface="Roboto Mono"/>
              <a:cs typeface="Roboto Mono"/>
              <a:sym typeface="Roboto Mono"/>
            </a:endParaRPr>
          </a:p>
        </p:txBody>
      </p:sp>
      <p:sp>
        <p:nvSpPr>
          <p:cNvPr id="3746" name="Google Shape;3746;p422"/>
          <p:cNvSpPr/>
          <p:nvPr/>
        </p:nvSpPr>
        <p:spPr>
          <a:xfrm>
            <a:off x="6096000" y="4441433"/>
            <a:ext cx="5530500" cy="21615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47" name="Google Shape;3747;p422"/>
          <p:cNvSpPr txBox="1"/>
          <p:nvPr/>
        </p:nvSpPr>
        <p:spPr>
          <a:xfrm>
            <a:off x="6197600" y="4463933"/>
            <a:ext cx="5094300" cy="20778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remote add origin MY-REPO-URL</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branch -M main</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add .</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commit -m "SOME MESSAGE"</a:t>
            </a:r>
            <a:endParaRPr sz="17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git push -u origin main</a:t>
            </a:r>
            <a:endParaRPr sz="1700">
              <a:solidFill>
                <a:schemeClr val="lt1"/>
              </a:solidFill>
              <a:latin typeface="Roboto Mono"/>
              <a:ea typeface="Roboto Mono"/>
              <a:cs typeface="Roboto Mono"/>
              <a:sym typeface="Roboto Mono"/>
            </a:endParaRPr>
          </a:p>
        </p:txBody>
      </p:sp>
      <p:sp>
        <p:nvSpPr>
          <p:cNvPr id="3748" name="Google Shape;3748;p422"/>
          <p:cNvSpPr/>
          <p:nvPr/>
        </p:nvSpPr>
        <p:spPr>
          <a:xfrm>
            <a:off x="151717" y="3299900"/>
            <a:ext cx="661200" cy="4515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chemeClr val="lt1"/>
                </a:solidFill>
              </a:rPr>
              <a:t>ctrl</a:t>
            </a:r>
            <a:endParaRPr sz="1500">
              <a:solidFill>
                <a:schemeClr val="lt1"/>
              </a:solidFill>
            </a:endParaRPr>
          </a:p>
        </p:txBody>
      </p:sp>
      <p:sp>
        <p:nvSpPr>
          <p:cNvPr id="3749" name="Google Shape;3749;p422"/>
          <p:cNvSpPr txBox="1"/>
          <p:nvPr/>
        </p:nvSpPr>
        <p:spPr>
          <a:xfrm>
            <a:off x="812583" y="3279483"/>
            <a:ext cx="4149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600">
                <a:latin typeface="Roboto"/>
                <a:ea typeface="Roboto"/>
                <a:cs typeface="Roboto"/>
                <a:sym typeface="Roboto"/>
              </a:rPr>
              <a:t>+</a:t>
            </a:r>
            <a:endParaRPr sz="1600">
              <a:latin typeface="Roboto"/>
              <a:ea typeface="Roboto"/>
              <a:cs typeface="Roboto"/>
              <a:sym typeface="Roboto"/>
            </a:endParaRPr>
          </a:p>
        </p:txBody>
      </p:sp>
      <p:sp>
        <p:nvSpPr>
          <p:cNvPr id="3750" name="Google Shape;3750;p422"/>
          <p:cNvSpPr/>
          <p:nvPr/>
        </p:nvSpPr>
        <p:spPr>
          <a:xfrm>
            <a:off x="1227383" y="3299900"/>
            <a:ext cx="531900" cy="4515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73125" lIns="121900" spcFirstLastPara="1" rIns="121900" wrap="square" tIns="121900">
            <a:noAutofit/>
          </a:bodyPr>
          <a:lstStyle/>
          <a:p>
            <a:pPr indent="0" lvl="0" marL="0" rtl="0" algn="ctr">
              <a:spcBef>
                <a:spcPts val="0"/>
              </a:spcBef>
              <a:spcAft>
                <a:spcPts val="0"/>
              </a:spcAft>
              <a:buNone/>
            </a:pPr>
            <a:r>
              <a:rPr lang="en-US" sz="1500">
                <a:solidFill>
                  <a:schemeClr val="lt1"/>
                </a:solidFill>
              </a:rPr>
              <a:t>~</a:t>
            </a:r>
            <a:br>
              <a:rPr lang="en-US" sz="1500">
                <a:solidFill>
                  <a:schemeClr val="lt1"/>
                </a:solidFill>
              </a:rPr>
            </a:br>
            <a:r>
              <a:rPr lang="en-US" sz="1500">
                <a:solidFill>
                  <a:schemeClr val="lt1"/>
                </a:solidFill>
              </a:rPr>
              <a:t>`</a:t>
            </a:r>
            <a:endParaRPr sz="1500">
              <a:solidFill>
                <a:schemeClr val="lt1"/>
              </a:solidFill>
            </a:endParaRPr>
          </a:p>
        </p:txBody>
      </p:sp>
      <p:sp>
        <p:nvSpPr>
          <p:cNvPr id="3751" name="Google Shape;3751;p422"/>
          <p:cNvSpPr txBox="1"/>
          <p:nvPr/>
        </p:nvSpPr>
        <p:spPr>
          <a:xfrm>
            <a:off x="1814683" y="3299900"/>
            <a:ext cx="30393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a:solidFill>
                  <a:schemeClr val="dk2"/>
                </a:solidFill>
                <a:latin typeface="Roboto"/>
                <a:ea typeface="Roboto"/>
                <a:cs typeface="Roboto"/>
                <a:sym typeface="Roboto"/>
              </a:rPr>
              <a:t>to open the </a:t>
            </a:r>
            <a:r>
              <a:rPr b="1" lang="en-US" sz="1300">
                <a:solidFill>
                  <a:schemeClr val="dk2"/>
                </a:solidFill>
                <a:latin typeface="Roboto"/>
                <a:ea typeface="Roboto"/>
                <a:cs typeface="Roboto"/>
                <a:sym typeface="Roboto"/>
              </a:rPr>
              <a:t>terminal</a:t>
            </a:r>
            <a:r>
              <a:rPr lang="en-US" sz="1300">
                <a:solidFill>
                  <a:schemeClr val="dk2"/>
                </a:solidFill>
                <a:latin typeface="Roboto"/>
                <a:ea typeface="Roboto"/>
                <a:cs typeface="Roboto"/>
                <a:sym typeface="Roboto"/>
              </a:rPr>
              <a:t> in VS Code</a:t>
            </a:r>
            <a:endParaRPr sz="1300">
              <a:solidFill>
                <a:schemeClr val="dk2"/>
              </a:solidFill>
              <a:latin typeface="Roboto"/>
              <a:ea typeface="Roboto"/>
              <a:cs typeface="Roboto"/>
              <a:sym typeface="Roboto"/>
            </a:endParaRPr>
          </a:p>
        </p:txBody>
      </p:sp>
      <p:sp>
        <p:nvSpPr>
          <p:cNvPr id="3752" name="Google Shape;3752;p422"/>
          <p:cNvSpPr/>
          <p:nvPr/>
        </p:nvSpPr>
        <p:spPr>
          <a:xfrm>
            <a:off x="200" y="5059833"/>
            <a:ext cx="5530500" cy="15432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53" name="Google Shape;3753;p422"/>
          <p:cNvSpPr txBox="1"/>
          <p:nvPr/>
        </p:nvSpPr>
        <p:spPr>
          <a:xfrm>
            <a:off x="101800" y="5082333"/>
            <a:ext cx="5428800" cy="14058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npm install bootstrap</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1300"/>
              </a:spcAft>
              <a:buNone/>
            </a:pPr>
            <a:r>
              <a:rPr lang="en-US" sz="1600">
                <a:solidFill>
                  <a:srgbClr val="A3A09C"/>
                </a:solidFill>
                <a:latin typeface="Roboto Mono"/>
                <a:ea typeface="Roboto Mono"/>
                <a:cs typeface="Roboto Mono"/>
                <a:sym typeface="Roboto Mono"/>
              </a:rPr>
              <a:t>// Put in index.js before index.css line</a:t>
            </a:r>
            <a:br>
              <a:rPr lang="en-US" sz="1600">
                <a:solidFill>
                  <a:srgbClr val="7A7A78"/>
                </a:solidFill>
                <a:latin typeface="Roboto Mono"/>
                <a:ea typeface="Roboto Mono"/>
                <a:cs typeface="Roboto Mono"/>
                <a:sym typeface="Roboto Mono"/>
              </a:rPr>
            </a:br>
            <a:r>
              <a:rPr lang="en-US" sz="1500">
                <a:solidFill>
                  <a:schemeClr val="lt1"/>
                </a:solidFill>
                <a:latin typeface="Roboto Mono"/>
                <a:ea typeface="Roboto Mono"/>
                <a:cs typeface="Roboto Mono"/>
                <a:sym typeface="Roboto Mono"/>
              </a:rPr>
              <a:t>import 'bootstrap/dist/css/bootstrap.min.css'</a:t>
            </a:r>
            <a:endParaRPr sz="1600">
              <a:solidFill>
                <a:schemeClr val="lt1"/>
              </a:solidFill>
              <a:latin typeface="Roboto Mono"/>
              <a:ea typeface="Roboto Mono"/>
              <a:cs typeface="Roboto Mono"/>
              <a:sym typeface="Roboto Mono"/>
            </a:endParaRPr>
          </a:p>
        </p:txBody>
      </p:sp>
      <p:sp>
        <p:nvSpPr>
          <p:cNvPr id="3754" name="Google Shape;3754;p422"/>
          <p:cNvSpPr/>
          <p:nvPr/>
        </p:nvSpPr>
        <p:spPr>
          <a:xfrm>
            <a:off x="6096000" y="1087300"/>
            <a:ext cx="5530500" cy="2041500"/>
          </a:xfrm>
          <a:prstGeom prst="rect">
            <a:avLst/>
          </a:prstGeom>
          <a:solidFill>
            <a:srgbClr val="282D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55" name="Google Shape;3755;p422"/>
          <p:cNvSpPr txBox="1"/>
          <p:nvPr/>
        </p:nvSpPr>
        <p:spPr>
          <a:xfrm>
            <a:off x="6197600" y="1109800"/>
            <a:ext cx="5005200" cy="18522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lang="en-US" sz="1700">
                <a:solidFill>
                  <a:srgbClr val="A3A09C"/>
                </a:solidFill>
                <a:latin typeface="Roboto Mono"/>
                <a:ea typeface="Roboto Mono"/>
                <a:cs typeface="Roboto Mono"/>
                <a:sym typeface="Roboto Mono"/>
              </a:rPr>
              <a:t>// Snippet for Component</a:t>
            </a:r>
            <a:endParaRPr sz="1700">
              <a:solidFill>
                <a:srgbClr val="A3A09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1700">
                <a:solidFill>
                  <a:schemeClr val="lt1"/>
                </a:solidFill>
                <a:latin typeface="Roboto Mono"/>
                <a:ea typeface="Roboto Mono"/>
                <a:cs typeface="Roboto Mono"/>
                <a:sym typeface="Roboto Mono"/>
              </a:rPr>
              <a:t>rfc</a:t>
            </a:r>
            <a:endParaRPr sz="1700">
              <a:solidFill>
                <a:schemeClr val="lt1"/>
              </a:solidFill>
              <a:latin typeface="Roboto Mono"/>
              <a:ea typeface="Roboto Mono"/>
              <a:cs typeface="Roboto Mono"/>
              <a:sym typeface="Roboto Mono"/>
            </a:endParaRPr>
          </a:p>
          <a:p>
            <a:pPr indent="0" lvl="0" marL="0" rtl="0" algn="l">
              <a:lnSpc>
                <a:spcPct val="150000"/>
              </a:lnSpc>
              <a:spcBef>
                <a:spcPts val="1300"/>
              </a:spcBef>
              <a:spcAft>
                <a:spcPts val="0"/>
              </a:spcAft>
              <a:buNone/>
            </a:pPr>
            <a:r>
              <a:rPr lang="en-US" sz="1700">
                <a:solidFill>
                  <a:srgbClr val="A3A09C"/>
                </a:solidFill>
                <a:latin typeface="Roboto Mono"/>
                <a:ea typeface="Roboto Mono"/>
                <a:cs typeface="Roboto Mono"/>
                <a:sym typeface="Roboto Mono"/>
              </a:rPr>
              <a:t>// Use Components like they're HTML</a:t>
            </a:r>
            <a:endParaRPr sz="1700">
              <a:solidFill>
                <a:srgbClr val="A3A09C"/>
              </a:solidFill>
              <a:latin typeface="Roboto Mono"/>
              <a:ea typeface="Roboto Mono"/>
              <a:cs typeface="Roboto Mono"/>
              <a:sym typeface="Roboto Mono"/>
            </a:endParaRPr>
          </a:p>
          <a:p>
            <a:pPr indent="0" lvl="0" marL="0" rtl="0" algn="l">
              <a:lnSpc>
                <a:spcPct val="150000"/>
              </a:lnSpc>
              <a:spcBef>
                <a:spcPts val="0"/>
              </a:spcBef>
              <a:spcAft>
                <a:spcPts val="1300"/>
              </a:spcAft>
              <a:buNone/>
            </a:pPr>
            <a:r>
              <a:rPr lang="en-US" sz="1700">
                <a:solidFill>
                  <a:schemeClr val="lt1"/>
                </a:solidFill>
                <a:latin typeface="Roboto Mono"/>
                <a:ea typeface="Roboto Mono"/>
                <a:cs typeface="Roboto Mono"/>
                <a:sym typeface="Roboto Mono"/>
              </a:rPr>
              <a:t>&lt;Component /&gt;</a:t>
            </a:r>
            <a:endParaRPr sz="1700">
              <a:solidFill>
                <a:schemeClr val="lt1"/>
              </a:solidFill>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760" name="Shape 3760"/>
        <p:cNvGrpSpPr/>
        <p:nvPr/>
      </p:nvGrpSpPr>
      <p:grpSpPr>
        <a:xfrm>
          <a:off x="0" y="0"/>
          <a:ext cx="0" cy="0"/>
          <a:chOff x="0" y="0"/>
          <a:chExt cx="0" cy="0"/>
        </a:xfrm>
      </p:grpSpPr>
      <p:sp>
        <p:nvSpPr>
          <p:cNvPr id="3761" name="Google Shape;3761;p423"/>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I Heart React</a:t>
            </a:r>
            <a:endParaRPr/>
          </a:p>
        </p:txBody>
      </p:sp>
      <p:pic>
        <p:nvPicPr>
          <p:cNvPr descr="Logo, icon&#10;&#10;Description automatically generated" id="3762" name="Google Shape;3762;p423"/>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763" name="Google Shape;3763;p423"/>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764" name="Google Shape;3764;p423"/>
          <p:cNvSpPr txBox="1"/>
          <p:nvPr/>
        </p:nvSpPr>
        <p:spPr>
          <a:xfrm>
            <a:off x="548674" y="1499927"/>
            <a:ext cx="1130548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Recall this code from the final I Heart React project:</a:t>
            </a:r>
            <a:endParaRPr/>
          </a:p>
        </p:txBody>
      </p:sp>
      <p:sp>
        <p:nvSpPr>
          <p:cNvPr id="3765" name="Google Shape;3765;p423"/>
          <p:cNvSpPr txBox="1"/>
          <p:nvPr/>
        </p:nvSpPr>
        <p:spPr>
          <a:xfrm>
            <a:off x="548674" y="4757909"/>
            <a:ext cx="1130548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Discuss: What is your understanding of what this code accomplished? </a:t>
            </a:r>
            <a:endParaRPr/>
          </a:p>
        </p:txBody>
      </p:sp>
      <p:pic>
        <p:nvPicPr>
          <p:cNvPr id="3766" name="Google Shape;3766;p423"/>
          <p:cNvPicPr preferRelativeResize="0"/>
          <p:nvPr/>
        </p:nvPicPr>
        <p:blipFill rotWithShape="1">
          <a:blip r:embed="rId4">
            <a:alphaModFix/>
          </a:blip>
          <a:srcRect b="0" l="0" r="0" t="0"/>
          <a:stretch/>
        </p:blipFill>
        <p:spPr>
          <a:xfrm>
            <a:off x="2389686" y="2100091"/>
            <a:ext cx="6602318" cy="23672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0" name="Shape 2410"/>
        <p:cNvGrpSpPr/>
        <p:nvPr/>
      </p:nvGrpSpPr>
      <p:grpSpPr>
        <a:xfrm>
          <a:off x="0" y="0"/>
          <a:ext cx="0" cy="0"/>
          <a:chOff x="0" y="0"/>
          <a:chExt cx="0" cy="0"/>
        </a:xfrm>
      </p:grpSpPr>
      <p:sp>
        <p:nvSpPr>
          <p:cNvPr id="2411" name="Google Shape;2411;p343"/>
          <p:cNvSpPr/>
          <p:nvPr/>
        </p:nvSpPr>
        <p:spPr>
          <a:xfrm>
            <a:off x="200" y="402733"/>
            <a:ext cx="7215600" cy="1207500"/>
          </a:xfrm>
          <a:prstGeom prst="rect">
            <a:avLst/>
          </a:prstGeom>
          <a:solidFill>
            <a:srgbClr val="2A579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2" name="Google Shape;2412;p343"/>
          <p:cNvSpPr txBox="1"/>
          <p:nvPr>
            <p:ph idx="2" type="body"/>
          </p:nvPr>
        </p:nvSpPr>
        <p:spPr>
          <a:xfrm>
            <a:off x="1714633" y="2185333"/>
            <a:ext cx="3345900" cy="402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2000">
                <a:solidFill>
                  <a:schemeClr val="accent5"/>
                </a:solidFill>
              </a:rPr>
              <a:t>Researching</a:t>
            </a:r>
            <a:r>
              <a:rPr lang="en-US">
                <a:solidFill>
                  <a:srgbClr val="666666"/>
                </a:solidFill>
                <a:latin typeface="Roboto Mono"/>
                <a:ea typeface="Roboto Mono"/>
                <a:cs typeface="Roboto Mono"/>
                <a:sym typeface="Roboto Mono"/>
              </a:rPr>
              <a:t> - </a:t>
            </a:r>
            <a:r>
              <a:rPr lang="en-US">
                <a:solidFill>
                  <a:srgbClr val="666666"/>
                </a:solidFill>
              </a:rPr>
              <a:t>the ability to find answers using google, the documentation, etc, and apply them to your situation</a:t>
            </a:r>
            <a:endParaRPr>
              <a:solidFill>
                <a:srgbClr val="666666"/>
              </a:solidFill>
            </a:endParaRPr>
          </a:p>
          <a:p>
            <a:pPr indent="0" lvl="0" marL="0" rtl="0" algn="l">
              <a:spcBef>
                <a:spcPts val="1600"/>
              </a:spcBef>
              <a:spcAft>
                <a:spcPts val="0"/>
              </a:spcAft>
              <a:buNone/>
            </a:pPr>
            <a:r>
              <a:rPr b="1" lang="en-US" sz="2000">
                <a:solidFill>
                  <a:schemeClr val="accent1"/>
                </a:solidFill>
              </a:rPr>
              <a:t>Writing</a:t>
            </a:r>
            <a:r>
              <a:rPr lang="en-US">
                <a:solidFill>
                  <a:srgbClr val="666666"/>
                </a:solidFill>
              </a:rPr>
              <a:t> - the ability to take requirements, make a plan, and turn the plan into code</a:t>
            </a:r>
            <a:endParaRPr>
              <a:solidFill>
                <a:srgbClr val="666666"/>
              </a:solidFill>
            </a:endParaRPr>
          </a:p>
          <a:p>
            <a:pPr indent="0" lvl="0" marL="0" rtl="0" algn="l">
              <a:spcBef>
                <a:spcPts val="1600"/>
              </a:spcBef>
              <a:spcAft>
                <a:spcPts val="1600"/>
              </a:spcAft>
              <a:buNone/>
            </a:pPr>
            <a:r>
              <a:rPr b="1" lang="en-US" sz="2000">
                <a:solidFill>
                  <a:schemeClr val="accent2"/>
                </a:solidFill>
              </a:rPr>
              <a:t>Debugging</a:t>
            </a:r>
            <a:r>
              <a:rPr lang="en-US">
                <a:solidFill>
                  <a:srgbClr val="666666"/>
                </a:solidFill>
              </a:rPr>
              <a:t> - the ability to trace a problem back to the broken code that caused it and fix the problem</a:t>
            </a:r>
            <a:endParaRPr>
              <a:solidFill>
                <a:srgbClr val="666666"/>
              </a:solidFill>
            </a:endParaRPr>
          </a:p>
        </p:txBody>
      </p:sp>
      <p:sp>
        <p:nvSpPr>
          <p:cNvPr id="2413" name="Google Shape;2413;p343"/>
          <p:cNvSpPr txBox="1"/>
          <p:nvPr>
            <p:ph type="title"/>
          </p:nvPr>
        </p:nvSpPr>
        <p:spPr>
          <a:xfrm>
            <a:off x="288333" y="575533"/>
            <a:ext cx="66411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The Muscles of Programming</a:t>
            </a:r>
            <a:endParaRPr/>
          </a:p>
        </p:txBody>
      </p:sp>
      <p:sp>
        <p:nvSpPr>
          <p:cNvPr id="2414" name="Google Shape;2414;p343"/>
          <p:cNvSpPr txBox="1"/>
          <p:nvPr>
            <p:ph idx="1" type="body"/>
          </p:nvPr>
        </p:nvSpPr>
        <p:spPr>
          <a:xfrm>
            <a:off x="7050300" y="2185333"/>
            <a:ext cx="3345900" cy="4023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b="1">
              <a:solidFill>
                <a:schemeClr val="accent3"/>
              </a:solidFill>
            </a:endParaRPr>
          </a:p>
          <a:p>
            <a:pPr indent="0" lvl="0" marL="0" rtl="0" algn="l">
              <a:spcBef>
                <a:spcPts val="1600"/>
              </a:spcBef>
              <a:spcAft>
                <a:spcPts val="0"/>
              </a:spcAft>
              <a:buNone/>
            </a:pPr>
            <a:r>
              <a:rPr b="1" lang="en-US" sz="2000">
                <a:solidFill>
                  <a:schemeClr val="accent3"/>
                </a:solidFill>
              </a:rPr>
              <a:t>Reading</a:t>
            </a:r>
            <a:r>
              <a:rPr lang="en-US">
                <a:solidFill>
                  <a:srgbClr val="666666"/>
                </a:solidFill>
              </a:rPr>
              <a:t> - the ability to read code (someone else's or your own) and understand what that code does line by line</a:t>
            </a:r>
            <a:endParaRPr>
              <a:solidFill>
                <a:srgbClr val="666666"/>
              </a:solidFill>
            </a:endParaRPr>
          </a:p>
          <a:p>
            <a:pPr indent="0" lvl="0" marL="0" rtl="0" algn="l">
              <a:spcBef>
                <a:spcPts val="1600"/>
              </a:spcBef>
              <a:spcAft>
                <a:spcPts val="1600"/>
              </a:spcAft>
              <a:buNone/>
            </a:pPr>
            <a:r>
              <a:rPr b="1" lang="en-US" sz="2000">
                <a:solidFill>
                  <a:schemeClr val="accent4"/>
                </a:solidFill>
              </a:rPr>
              <a:t>Testing</a:t>
            </a:r>
            <a:r>
              <a:rPr lang="en-US">
                <a:solidFill>
                  <a:srgbClr val="666666"/>
                </a:solidFill>
              </a:rPr>
              <a:t> - the ability to discover problems in your code and, after fixing them, confirm that the code works correctly in all possible ways</a:t>
            </a:r>
            <a:endParaRPr b="1">
              <a:solidFill>
                <a:schemeClr val="accent5"/>
              </a:solidFill>
            </a:endParaRPr>
          </a:p>
        </p:txBody>
      </p:sp>
      <p:pic>
        <p:nvPicPr>
          <p:cNvPr id="2415" name="Google Shape;2415;p343"/>
          <p:cNvPicPr preferRelativeResize="0"/>
          <p:nvPr/>
        </p:nvPicPr>
        <p:blipFill>
          <a:blip r:embed="rId4">
            <a:alphaModFix/>
          </a:blip>
          <a:stretch>
            <a:fillRect/>
          </a:stretch>
        </p:blipFill>
        <p:spPr>
          <a:xfrm>
            <a:off x="469800" y="2481333"/>
            <a:ext cx="861999" cy="861999"/>
          </a:xfrm>
          <a:prstGeom prst="rect">
            <a:avLst/>
          </a:prstGeom>
          <a:noFill/>
          <a:ln>
            <a:noFill/>
          </a:ln>
        </p:spPr>
      </p:pic>
      <p:pic>
        <p:nvPicPr>
          <p:cNvPr id="2416" name="Google Shape;2416;p343"/>
          <p:cNvPicPr preferRelativeResize="0"/>
          <p:nvPr/>
        </p:nvPicPr>
        <p:blipFill>
          <a:blip r:embed="rId5">
            <a:alphaModFix/>
          </a:blip>
          <a:stretch>
            <a:fillRect/>
          </a:stretch>
        </p:blipFill>
        <p:spPr>
          <a:xfrm>
            <a:off x="469797" y="3907383"/>
            <a:ext cx="862002" cy="689622"/>
          </a:xfrm>
          <a:prstGeom prst="rect">
            <a:avLst/>
          </a:prstGeom>
          <a:noFill/>
          <a:ln>
            <a:noFill/>
          </a:ln>
        </p:spPr>
      </p:pic>
      <p:pic>
        <p:nvPicPr>
          <p:cNvPr id="2417" name="Google Shape;2417;p343"/>
          <p:cNvPicPr preferRelativeResize="0"/>
          <p:nvPr/>
        </p:nvPicPr>
        <p:blipFill>
          <a:blip r:embed="rId6">
            <a:alphaModFix/>
          </a:blip>
          <a:stretch>
            <a:fillRect/>
          </a:stretch>
        </p:blipFill>
        <p:spPr>
          <a:xfrm>
            <a:off x="469800" y="5095233"/>
            <a:ext cx="861999" cy="861999"/>
          </a:xfrm>
          <a:prstGeom prst="rect">
            <a:avLst/>
          </a:prstGeom>
          <a:noFill/>
          <a:ln>
            <a:noFill/>
          </a:ln>
        </p:spPr>
      </p:pic>
      <p:pic>
        <p:nvPicPr>
          <p:cNvPr id="2418" name="Google Shape;2418;p343"/>
          <p:cNvPicPr preferRelativeResize="0"/>
          <p:nvPr/>
        </p:nvPicPr>
        <p:blipFill>
          <a:blip r:embed="rId7">
            <a:alphaModFix/>
          </a:blip>
          <a:stretch>
            <a:fillRect/>
          </a:stretch>
        </p:blipFill>
        <p:spPr>
          <a:xfrm>
            <a:off x="5778500" y="4542133"/>
            <a:ext cx="965600" cy="1029966"/>
          </a:xfrm>
          <a:prstGeom prst="rect">
            <a:avLst/>
          </a:prstGeom>
          <a:noFill/>
          <a:ln>
            <a:noFill/>
          </a:ln>
        </p:spPr>
      </p:pic>
      <p:pic>
        <p:nvPicPr>
          <p:cNvPr id="2419" name="Google Shape;2419;p343"/>
          <p:cNvPicPr preferRelativeResize="0"/>
          <p:nvPr/>
        </p:nvPicPr>
        <p:blipFill>
          <a:blip r:embed="rId8">
            <a:alphaModFix/>
          </a:blip>
          <a:stretch>
            <a:fillRect/>
          </a:stretch>
        </p:blipFill>
        <p:spPr>
          <a:xfrm>
            <a:off x="5778500" y="2999867"/>
            <a:ext cx="965601" cy="8582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0" name="Shape 3770"/>
        <p:cNvGrpSpPr/>
        <p:nvPr/>
      </p:nvGrpSpPr>
      <p:grpSpPr>
        <a:xfrm>
          <a:off x="0" y="0"/>
          <a:ext cx="0" cy="0"/>
          <a:chOff x="0" y="0"/>
          <a:chExt cx="0" cy="0"/>
        </a:xfrm>
      </p:grpSpPr>
      <p:sp>
        <p:nvSpPr>
          <p:cNvPr id="3771" name="Google Shape;3771;p424"/>
          <p:cNvSpPr/>
          <p:nvPr/>
        </p:nvSpPr>
        <p:spPr>
          <a:xfrm>
            <a:off x="3500888" y="584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App</a:t>
            </a:r>
            <a:endParaRPr sz="1900">
              <a:solidFill>
                <a:schemeClr val="dk2"/>
              </a:solidFill>
              <a:latin typeface="Cabin"/>
              <a:ea typeface="Cabin"/>
              <a:cs typeface="Cabin"/>
              <a:sym typeface="Cabin"/>
            </a:endParaRPr>
          </a:p>
        </p:txBody>
      </p:sp>
      <p:sp>
        <p:nvSpPr>
          <p:cNvPr id="3772" name="Google Shape;3772;p424"/>
          <p:cNvSpPr/>
          <p:nvPr/>
        </p:nvSpPr>
        <p:spPr>
          <a:xfrm flipH="1">
            <a:off x="9397700" y="5635200"/>
            <a:ext cx="2794200" cy="12228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614770"/>
              </a:solidFill>
            </a:endParaRPr>
          </a:p>
        </p:txBody>
      </p:sp>
      <p:sp>
        <p:nvSpPr>
          <p:cNvPr id="3773" name="Google Shape;3773;p424"/>
          <p:cNvSpPr txBox="1"/>
          <p:nvPr/>
        </p:nvSpPr>
        <p:spPr>
          <a:xfrm>
            <a:off x="10381050" y="6258525"/>
            <a:ext cx="1724700" cy="5388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1900">
                <a:solidFill>
                  <a:schemeClr val="lt1"/>
                </a:solidFill>
                <a:latin typeface="Cabin"/>
                <a:ea typeface="Cabin"/>
                <a:cs typeface="Cabin"/>
                <a:sym typeface="Cabin"/>
              </a:rPr>
              <a:t>I Heart React</a:t>
            </a:r>
            <a:endParaRPr sz="1900">
              <a:solidFill>
                <a:schemeClr val="lt1"/>
              </a:solidFill>
              <a:latin typeface="Cabin"/>
              <a:ea typeface="Cabin"/>
              <a:cs typeface="Cabin"/>
              <a:sym typeface="Cabin"/>
            </a:endParaRPr>
          </a:p>
        </p:txBody>
      </p:sp>
      <p:sp>
        <p:nvSpPr>
          <p:cNvPr id="3774" name="Google Shape;3774;p424"/>
          <p:cNvSpPr/>
          <p:nvPr/>
        </p:nvSpPr>
        <p:spPr>
          <a:xfrm>
            <a:off x="5175375" y="2011700"/>
            <a:ext cx="24498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HeartsList</a:t>
            </a:r>
            <a:endParaRPr sz="1900">
              <a:solidFill>
                <a:schemeClr val="dk2"/>
              </a:solidFill>
              <a:latin typeface="Cabin"/>
              <a:ea typeface="Cabin"/>
              <a:cs typeface="Cabin"/>
              <a:sym typeface="Cabin"/>
            </a:endParaRPr>
          </a:p>
        </p:txBody>
      </p:sp>
      <p:sp>
        <p:nvSpPr>
          <p:cNvPr id="3775" name="Google Shape;3775;p424"/>
          <p:cNvSpPr/>
          <p:nvPr/>
        </p:nvSpPr>
        <p:spPr>
          <a:xfrm>
            <a:off x="1789200" y="2011700"/>
            <a:ext cx="24498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Header</a:t>
            </a:r>
            <a:endParaRPr sz="1900">
              <a:solidFill>
                <a:schemeClr val="dk2"/>
              </a:solidFill>
              <a:latin typeface="Cabin"/>
              <a:ea typeface="Cabin"/>
              <a:cs typeface="Cabin"/>
              <a:sym typeface="Cabin"/>
            </a:endParaRPr>
          </a:p>
        </p:txBody>
      </p:sp>
      <p:sp>
        <p:nvSpPr>
          <p:cNvPr id="3776" name="Google Shape;3776;p424"/>
          <p:cNvSpPr/>
          <p:nvPr/>
        </p:nvSpPr>
        <p:spPr>
          <a:xfrm>
            <a:off x="2434988" y="3438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CandyColoredHeart</a:t>
            </a:r>
            <a:endParaRPr sz="1900">
              <a:solidFill>
                <a:schemeClr val="dk2"/>
              </a:solidFill>
              <a:latin typeface="Cabin"/>
              <a:ea typeface="Cabin"/>
              <a:cs typeface="Cabin"/>
              <a:sym typeface="Cabin"/>
            </a:endParaRPr>
          </a:p>
        </p:txBody>
      </p:sp>
      <p:sp>
        <p:nvSpPr>
          <p:cNvPr id="3777" name="Google Shape;3777;p424"/>
          <p:cNvSpPr/>
          <p:nvPr/>
        </p:nvSpPr>
        <p:spPr>
          <a:xfrm>
            <a:off x="2434988" y="4865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HeartSVG</a:t>
            </a:r>
            <a:endParaRPr sz="1900">
              <a:solidFill>
                <a:schemeClr val="dk2"/>
              </a:solidFill>
              <a:latin typeface="Cabin"/>
              <a:ea typeface="Cabin"/>
              <a:cs typeface="Cabin"/>
              <a:sym typeface="Cabin"/>
            </a:endParaRPr>
          </a:p>
        </p:txBody>
      </p:sp>
      <p:sp>
        <p:nvSpPr>
          <p:cNvPr id="3778" name="Google Shape;3778;p424"/>
          <p:cNvSpPr/>
          <p:nvPr/>
        </p:nvSpPr>
        <p:spPr>
          <a:xfrm>
            <a:off x="5212588" y="3438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CandyColoredHeart</a:t>
            </a:r>
            <a:endParaRPr sz="1900">
              <a:solidFill>
                <a:schemeClr val="dk2"/>
              </a:solidFill>
              <a:latin typeface="Cabin"/>
              <a:ea typeface="Cabin"/>
              <a:cs typeface="Cabin"/>
              <a:sym typeface="Cabin"/>
            </a:endParaRPr>
          </a:p>
        </p:txBody>
      </p:sp>
      <p:sp>
        <p:nvSpPr>
          <p:cNvPr id="3779" name="Google Shape;3779;p424"/>
          <p:cNvSpPr/>
          <p:nvPr/>
        </p:nvSpPr>
        <p:spPr>
          <a:xfrm>
            <a:off x="7990188" y="3438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CandyColoredHeart</a:t>
            </a:r>
            <a:endParaRPr sz="1900">
              <a:solidFill>
                <a:schemeClr val="dk2"/>
              </a:solidFill>
              <a:latin typeface="Cabin"/>
              <a:ea typeface="Cabin"/>
              <a:cs typeface="Cabin"/>
              <a:sym typeface="Cabin"/>
            </a:endParaRPr>
          </a:p>
        </p:txBody>
      </p:sp>
      <p:sp>
        <p:nvSpPr>
          <p:cNvPr id="3780" name="Google Shape;3780;p424"/>
          <p:cNvSpPr/>
          <p:nvPr/>
        </p:nvSpPr>
        <p:spPr>
          <a:xfrm>
            <a:off x="5212588" y="4865700"/>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HeartSVG</a:t>
            </a:r>
            <a:endParaRPr sz="1900">
              <a:solidFill>
                <a:schemeClr val="dk2"/>
              </a:solidFill>
              <a:latin typeface="Cabin"/>
              <a:ea typeface="Cabin"/>
              <a:cs typeface="Cabin"/>
              <a:sym typeface="Cabin"/>
            </a:endParaRPr>
          </a:p>
        </p:txBody>
      </p:sp>
      <p:sp>
        <p:nvSpPr>
          <p:cNvPr id="3781" name="Google Shape;3781;p424"/>
          <p:cNvSpPr/>
          <p:nvPr/>
        </p:nvSpPr>
        <p:spPr>
          <a:xfrm>
            <a:off x="7990188" y="4874463"/>
            <a:ext cx="2412600" cy="918600"/>
          </a:xfrm>
          <a:prstGeom prst="rect">
            <a:avLst/>
          </a:prstGeom>
          <a:solidFill>
            <a:schemeClr val="lt1"/>
          </a:solidFill>
          <a:ln cap="flat" cmpd="sng" w="19050">
            <a:solidFill>
              <a:srgbClr val="8888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chemeClr val="dk2"/>
                </a:solidFill>
                <a:latin typeface="Cabin"/>
                <a:ea typeface="Cabin"/>
                <a:cs typeface="Cabin"/>
                <a:sym typeface="Cabin"/>
              </a:rPr>
              <a:t>HeartSVG</a:t>
            </a:r>
            <a:endParaRPr sz="1900">
              <a:solidFill>
                <a:schemeClr val="dk2"/>
              </a:solidFill>
              <a:latin typeface="Cabin"/>
              <a:ea typeface="Cabin"/>
              <a:cs typeface="Cabin"/>
              <a:sym typeface="Cabin"/>
            </a:endParaRPr>
          </a:p>
        </p:txBody>
      </p:sp>
      <p:cxnSp>
        <p:nvCxnSpPr>
          <p:cNvPr id="3782" name="Google Shape;3782;p424"/>
          <p:cNvCxnSpPr>
            <a:stCxn id="3771" idx="2"/>
            <a:endCxn id="3775" idx="0"/>
          </p:cNvCxnSpPr>
          <p:nvPr/>
        </p:nvCxnSpPr>
        <p:spPr>
          <a:xfrm flipH="1">
            <a:off x="3013988" y="1503300"/>
            <a:ext cx="1693200" cy="508500"/>
          </a:xfrm>
          <a:prstGeom prst="straightConnector1">
            <a:avLst/>
          </a:prstGeom>
          <a:noFill/>
          <a:ln cap="flat" cmpd="sng" w="19050">
            <a:solidFill>
              <a:srgbClr val="515353"/>
            </a:solidFill>
            <a:prstDash val="solid"/>
            <a:round/>
            <a:headEnd len="med" w="med" type="none"/>
            <a:tailEnd len="med" w="med" type="triangle"/>
          </a:ln>
        </p:spPr>
      </p:cxnSp>
      <p:cxnSp>
        <p:nvCxnSpPr>
          <p:cNvPr id="3783" name="Google Shape;3783;p424"/>
          <p:cNvCxnSpPr>
            <a:stCxn id="3771" idx="2"/>
            <a:endCxn id="3774" idx="0"/>
          </p:cNvCxnSpPr>
          <p:nvPr/>
        </p:nvCxnSpPr>
        <p:spPr>
          <a:xfrm>
            <a:off x="4707188" y="1503300"/>
            <a:ext cx="1693200" cy="508500"/>
          </a:xfrm>
          <a:prstGeom prst="straightConnector1">
            <a:avLst/>
          </a:prstGeom>
          <a:noFill/>
          <a:ln cap="flat" cmpd="sng" w="19050">
            <a:solidFill>
              <a:srgbClr val="515353"/>
            </a:solidFill>
            <a:prstDash val="solid"/>
            <a:round/>
            <a:headEnd len="med" w="med" type="none"/>
            <a:tailEnd len="med" w="med" type="triangle"/>
          </a:ln>
        </p:spPr>
      </p:cxnSp>
      <p:cxnSp>
        <p:nvCxnSpPr>
          <p:cNvPr id="3784" name="Google Shape;3784;p424"/>
          <p:cNvCxnSpPr>
            <a:stCxn id="3774" idx="2"/>
            <a:endCxn id="3776" idx="0"/>
          </p:cNvCxnSpPr>
          <p:nvPr/>
        </p:nvCxnSpPr>
        <p:spPr>
          <a:xfrm flipH="1">
            <a:off x="3641175" y="2930300"/>
            <a:ext cx="2759100" cy="508500"/>
          </a:xfrm>
          <a:prstGeom prst="straightConnector1">
            <a:avLst/>
          </a:prstGeom>
          <a:noFill/>
          <a:ln cap="flat" cmpd="sng" w="19050">
            <a:solidFill>
              <a:srgbClr val="515353"/>
            </a:solidFill>
            <a:prstDash val="solid"/>
            <a:round/>
            <a:headEnd len="med" w="med" type="none"/>
            <a:tailEnd len="med" w="med" type="triangle"/>
          </a:ln>
        </p:spPr>
      </p:cxnSp>
      <p:cxnSp>
        <p:nvCxnSpPr>
          <p:cNvPr id="3785" name="Google Shape;3785;p424"/>
          <p:cNvCxnSpPr>
            <a:stCxn id="3774" idx="2"/>
            <a:endCxn id="3778" idx="0"/>
          </p:cNvCxnSpPr>
          <p:nvPr/>
        </p:nvCxnSpPr>
        <p:spPr>
          <a:xfrm>
            <a:off x="6400275" y="2930300"/>
            <a:ext cx="18600" cy="508500"/>
          </a:xfrm>
          <a:prstGeom prst="straightConnector1">
            <a:avLst/>
          </a:prstGeom>
          <a:noFill/>
          <a:ln cap="flat" cmpd="sng" w="19050">
            <a:solidFill>
              <a:srgbClr val="515353"/>
            </a:solidFill>
            <a:prstDash val="solid"/>
            <a:round/>
            <a:headEnd len="med" w="med" type="none"/>
            <a:tailEnd len="med" w="med" type="triangle"/>
          </a:ln>
        </p:spPr>
      </p:cxnSp>
      <p:cxnSp>
        <p:nvCxnSpPr>
          <p:cNvPr id="3786" name="Google Shape;3786;p424"/>
          <p:cNvCxnSpPr>
            <a:stCxn id="3774" idx="2"/>
            <a:endCxn id="3779" idx="0"/>
          </p:cNvCxnSpPr>
          <p:nvPr/>
        </p:nvCxnSpPr>
        <p:spPr>
          <a:xfrm>
            <a:off x="6400275" y="2930300"/>
            <a:ext cx="2796300" cy="508500"/>
          </a:xfrm>
          <a:prstGeom prst="straightConnector1">
            <a:avLst/>
          </a:prstGeom>
          <a:noFill/>
          <a:ln cap="flat" cmpd="sng" w="19050">
            <a:solidFill>
              <a:srgbClr val="515353"/>
            </a:solidFill>
            <a:prstDash val="solid"/>
            <a:round/>
            <a:headEnd len="med" w="med" type="none"/>
            <a:tailEnd len="med" w="med" type="triangle"/>
          </a:ln>
        </p:spPr>
      </p:cxnSp>
      <p:sp>
        <p:nvSpPr>
          <p:cNvPr id="3787" name="Google Shape;3787;p424"/>
          <p:cNvSpPr/>
          <p:nvPr/>
        </p:nvSpPr>
        <p:spPr>
          <a:xfrm>
            <a:off x="3218213" y="3268050"/>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msg</a:t>
            </a:r>
            <a:endParaRPr sz="1300">
              <a:solidFill>
                <a:schemeClr val="lt1"/>
              </a:solidFill>
              <a:latin typeface="Cabin"/>
              <a:ea typeface="Cabin"/>
              <a:cs typeface="Cabin"/>
              <a:sym typeface="Cabin"/>
            </a:endParaRPr>
          </a:p>
        </p:txBody>
      </p:sp>
      <p:cxnSp>
        <p:nvCxnSpPr>
          <p:cNvPr id="3788" name="Google Shape;3788;p424"/>
          <p:cNvCxnSpPr>
            <a:stCxn id="3776" idx="2"/>
            <a:endCxn id="3777" idx="0"/>
          </p:cNvCxnSpPr>
          <p:nvPr/>
        </p:nvCxnSpPr>
        <p:spPr>
          <a:xfrm>
            <a:off x="3641288" y="4357300"/>
            <a:ext cx="0" cy="508500"/>
          </a:xfrm>
          <a:prstGeom prst="straightConnector1">
            <a:avLst/>
          </a:prstGeom>
          <a:noFill/>
          <a:ln cap="flat" cmpd="sng" w="19050">
            <a:solidFill>
              <a:srgbClr val="515353"/>
            </a:solidFill>
            <a:prstDash val="solid"/>
            <a:round/>
            <a:headEnd len="med" w="med" type="none"/>
            <a:tailEnd len="med" w="med" type="triangle"/>
          </a:ln>
        </p:spPr>
      </p:cxnSp>
      <p:cxnSp>
        <p:nvCxnSpPr>
          <p:cNvPr id="3789" name="Google Shape;3789;p424"/>
          <p:cNvCxnSpPr>
            <a:stCxn id="3778" idx="2"/>
            <a:endCxn id="3780" idx="0"/>
          </p:cNvCxnSpPr>
          <p:nvPr/>
        </p:nvCxnSpPr>
        <p:spPr>
          <a:xfrm>
            <a:off x="6418888" y="4357300"/>
            <a:ext cx="0" cy="508500"/>
          </a:xfrm>
          <a:prstGeom prst="straightConnector1">
            <a:avLst/>
          </a:prstGeom>
          <a:noFill/>
          <a:ln cap="flat" cmpd="sng" w="19050">
            <a:solidFill>
              <a:srgbClr val="515353"/>
            </a:solidFill>
            <a:prstDash val="solid"/>
            <a:round/>
            <a:headEnd len="med" w="med" type="none"/>
            <a:tailEnd len="med" w="med" type="triangle"/>
          </a:ln>
        </p:spPr>
      </p:cxnSp>
      <p:cxnSp>
        <p:nvCxnSpPr>
          <p:cNvPr id="3790" name="Google Shape;3790;p424"/>
          <p:cNvCxnSpPr>
            <a:stCxn id="3779" idx="2"/>
            <a:endCxn id="3781" idx="0"/>
          </p:cNvCxnSpPr>
          <p:nvPr/>
        </p:nvCxnSpPr>
        <p:spPr>
          <a:xfrm>
            <a:off x="9196488" y="4357300"/>
            <a:ext cx="0" cy="517200"/>
          </a:xfrm>
          <a:prstGeom prst="straightConnector1">
            <a:avLst/>
          </a:prstGeom>
          <a:noFill/>
          <a:ln cap="flat" cmpd="sng" w="19050">
            <a:solidFill>
              <a:srgbClr val="515353"/>
            </a:solidFill>
            <a:prstDash val="solid"/>
            <a:round/>
            <a:headEnd len="med" w="med" type="none"/>
            <a:tailEnd len="med" w="med" type="triangle"/>
          </a:ln>
        </p:spPr>
      </p:cxnSp>
      <p:sp>
        <p:nvSpPr>
          <p:cNvPr id="3791" name="Google Shape;3791;p424"/>
          <p:cNvSpPr/>
          <p:nvPr/>
        </p:nvSpPr>
        <p:spPr>
          <a:xfrm>
            <a:off x="5947438" y="3310000"/>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msg</a:t>
            </a:r>
            <a:endParaRPr sz="1300">
              <a:solidFill>
                <a:schemeClr val="lt1"/>
              </a:solidFill>
              <a:latin typeface="Cabin"/>
              <a:ea typeface="Cabin"/>
              <a:cs typeface="Cabin"/>
              <a:sym typeface="Cabin"/>
            </a:endParaRPr>
          </a:p>
        </p:txBody>
      </p:sp>
      <p:sp>
        <p:nvSpPr>
          <p:cNvPr id="3792" name="Google Shape;3792;p424"/>
          <p:cNvSpPr/>
          <p:nvPr/>
        </p:nvSpPr>
        <p:spPr>
          <a:xfrm>
            <a:off x="8676663" y="3268050"/>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msg</a:t>
            </a:r>
            <a:endParaRPr sz="1300">
              <a:solidFill>
                <a:schemeClr val="lt1"/>
              </a:solidFill>
              <a:latin typeface="Cabin"/>
              <a:ea typeface="Cabin"/>
              <a:cs typeface="Cabin"/>
              <a:sym typeface="Cabin"/>
            </a:endParaRPr>
          </a:p>
        </p:txBody>
      </p:sp>
      <p:sp>
        <p:nvSpPr>
          <p:cNvPr id="3793" name="Google Shape;3793;p424"/>
          <p:cNvSpPr/>
          <p:nvPr/>
        </p:nvSpPr>
        <p:spPr>
          <a:xfrm>
            <a:off x="3169838" y="4703125"/>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col</a:t>
            </a:r>
            <a:endParaRPr sz="1300">
              <a:solidFill>
                <a:schemeClr val="lt1"/>
              </a:solidFill>
              <a:latin typeface="Cabin"/>
              <a:ea typeface="Cabin"/>
              <a:cs typeface="Cabin"/>
              <a:sym typeface="Cabin"/>
            </a:endParaRPr>
          </a:p>
        </p:txBody>
      </p:sp>
      <p:sp>
        <p:nvSpPr>
          <p:cNvPr id="3794" name="Google Shape;3794;p424"/>
          <p:cNvSpPr/>
          <p:nvPr/>
        </p:nvSpPr>
        <p:spPr>
          <a:xfrm>
            <a:off x="5947438" y="4703125"/>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col</a:t>
            </a:r>
            <a:endParaRPr sz="1300">
              <a:solidFill>
                <a:schemeClr val="lt1"/>
              </a:solidFill>
              <a:latin typeface="Cabin"/>
              <a:ea typeface="Cabin"/>
              <a:cs typeface="Cabin"/>
              <a:sym typeface="Cabin"/>
            </a:endParaRPr>
          </a:p>
        </p:txBody>
      </p:sp>
      <p:sp>
        <p:nvSpPr>
          <p:cNvPr id="3795" name="Google Shape;3795;p424"/>
          <p:cNvSpPr/>
          <p:nvPr/>
        </p:nvSpPr>
        <p:spPr>
          <a:xfrm>
            <a:off x="8725038" y="4667400"/>
            <a:ext cx="942900" cy="341400"/>
          </a:xfrm>
          <a:prstGeom prst="rect">
            <a:avLst/>
          </a:prstGeom>
          <a:solidFill>
            <a:srgbClr val="6B83A7"/>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chemeClr val="lt1"/>
                </a:solidFill>
                <a:latin typeface="Cabin"/>
                <a:ea typeface="Cabin"/>
                <a:cs typeface="Cabin"/>
                <a:sym typeface="Cabin"/>
              </a:rPr>
              <a:t>col</a:t>
            </a:r>
            <a:endParaRPr sz="1300">
              <a:solidFill>
                <a:schemeClr val="lt1"/>
              </a:solidFill>
              <a:latin typeface="Cabin"/>
              <a:ea typeface="Cabin"/>
              <a:cs typeface="Cabin"/>
              <a:sym typeface="Cabi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800" name="Shape 3800"/>
        <p:cNvGrpSpPr/>
        <p:nvPr/>
      </p:nvGrpSpPr>
      <p:grpSpPr>
        <a:xfrm>
          <a:off x="0" y="0"/>
          <a:ext cx="0" cy="0"/>
          <a:chOff x="0" y="0"/>
          <a:chExt cx="0" cy="0"/>
        </a:xfrm>
      </p:grpSpPr>
      <p:sp>
        <p:nvSpPr>
          <p:cNvPr id="3801" name="Google Shape;3801;p425"/>
          <p:cNvSpPr/>
          <p:nvPr/>
        </p:nvSpPr>
        <p:spPr>
          <a:xfrm>
            <a:off x="1514201" y="128234"/>
            <a:ext cx="10254654" cy="114419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US" sz="4838">
                <a:solidFill>
                  <a:srgbClr val="444447"/>
                </a:solidFill>
                <a:latin typeface="Inter Medium"/>
                <a:ea typeface="Inter Medium"/>
                <a:cs typeface="Inter Medium"/>
                <a:sym typeface="Inter Medium"/>
              </a:rPr>
              <a:t>Workshop 1 Assignment</a:t>
            </a:r>
            <a:endParaRPr/>
          </a:p>
        </p:txBody>
      </p:sp>
      <p:sp>
        <p:nvSpPr>
          <p:cNvPr id="3802" name="Google Shape;3802;p425"/>
          <p:cNvSpPr/>
          <p:nvPr/>
        </p:nvSpPr>
        <p:spPr>
          <a:xfrm>
            <a:off x="640677" y="1869176"/>
            <a:ext cx="10837201" cy="3759561"/>
          </a:xfrm>
          <a:prstGeom prst="rect">
            <a:avLst/>
          </a:prstGeom>
          <a:noFill/>
          <a:ln>
            <a:noFill/>
          </a:ln>
        </p:spPr>
        <p:txBody>
          <a:bodyPr anchorCtr="0" anchor="t" bIns="54400" lIns="108825" spcFirstLastPara="1" rIns="108825" wrap="square" tIns="54400">
            <a:noAutofit/>
          </a:bodyPr>
          <a:lstStyle/>
          <a:p>
            <a:pPr indent="0" lvl="0" marL="0" marR="0" rtl="0" algn="ctr">
              <a:lnSpc>
                <a:spcPct val="100000"/>
              </a:lnSpc>
              <a:spcBef>
                <a:spcPts val="0"/>
              </a:spcBef>
              <a:spcAft>
                <a:spcPts val="0"/>
              </a:spcAft>
              <a:buNone/>
            </a:pPr>
            <a:r>
              <a:rPr lang="en-US" sz="2150">
                <a:solidFill>
                  <a:schemeClr val="dk1"/>
                </a:solidFill>
                <a:latin typeface="Calibri"/>
                <a:ea typeface="Calibri"/>
                <a:cs typeface="Calibri"/>
                <a:sym typeface="Calibri"/>
              </a:rPr>
              <a:t>In this workshop, you will create a </a:t>
            </a:r>
            <a:r>
              <a:rPr b="1" lang="en-US" sz="2150">
                <a:solidFill>
                  <a:schemeClr val="dk1"/>
                </a:solidFill>
                <a:latin typeface="Calibri"/>
                <a:ea typeface="Calibri"/>
                <a:cs typeface="Calibri"/>
                <a:sym typeface="Calibri"/>
              </a:rPr>
              <a:t>CampsiteCard</a:t>
            </a:r>
            <a:r>
              <a:rPr lang="en-US" sz="2150">
                <a:solidFill>
                  <a:schemeClr val="dk1"/>
                </a:solidFill>
                <a:latin typeface="Calibri"/>
                <a:ea typeface="Calibri"/>
                <a:cs typeface="Calibri"/>
                <a:sym typeface="Calibri"/>
              </a:rPr>
              <a:t> component for your </a:t>
            </a:r>
            <a:r>
              <a:rPr b="1" lang="en-US" sz="2150">
                <a:solidFill>
                  <a:schemeClr val="dk1"/>
                </a:solidFill>
                <a:latin typeface="Calibri"/>
                <a:ea typeface="Calibri"/>
                <a:cs typeface="Calibri"/>
                <a:sym typeface="Calibri"/>
              </a:rPr>
              <a:t>nucampsite</a:t>
            </a:r>
            <a:r>
              <a:rPr lang="en-US" sz="2150">
                <a:solidFill>
                  <a:schemeClr val="dk1"/>
                </a:solidFill>
                <a:latin typeface="Calibri"/>
                <a:ea typeface="Calibri"/>
                <a:cs typeface="Calibri"/>
                <a:sym typeface="Calibri"/>
              </a:rPr>
              <a:t> project, then a </a:t>
            </a:r>
            <a:r>
              <a:rPr b="1" lang="en-US" sz="2150">
                <a:solidFill>
                  <a:schemeClr val="dk1"/>
                </a:solidFill>
                <a:latin typeface="Calibri"/>
                <a:ea typeface="Calibri"/>
                <a:cs typeface="Calibri"/>
                <a:sym typeface="Calibri"/>
              </a:rPr>
              <a:t>CampsitesList</a:t>
            </a:r>
            <a:r>
              <a:rPr lang="en-US" sz="2150">
                <a:solidFill>
                  <a:schemeClr val="dk1"/>
                </a:solidFill>
                <a:latin typeface="Calibri"/>
                <a:ea typeface="Calibri"/>
                <a:cs typeface="Calibri"/>
                <a:sym typeface="Calibri"/>
              </a:rPr>
              <a:t> component to render multiple </a:t>
            </a:r>
            <a:r>
              <a:rPr b="1" lang="en-US" sz="2150">
                <a:solidFill>
                  <a:schemeClr val="dk1"/>
                </a:solidFill>
                <a:latin typeface="Calibri"/>
                <a:ea typeface="Calibri"/>
                <a:cs typeface="Calibri"/>
                <a:sym typeface="Calibri"/>
              </a:rPr>
              <a:t>CampsiteCard</a:t>
            </a:r>
            <a:r>
              <a:rPr lang="en-US" sz="2150">
                <a:solidFill>
                  <a:schemeClr val="dk1"/>
                </a:solidFill>
                <a:latin typeface="Calibri"/>
                <a:ea typeface="Calibri"/>
                <a:cs typeface="Calibri"/>
                <a:sym typeface="Calibri"/>
              </a:rPr>
              <a:t> components using an array of objects (</a:t>
            </a:r>
            <a:r>
              <a:rPr b="1" lang="en-US" sz="2150">
                <a:solidFill>
                  <a:schemeClr val="dk1"/>
                </a:solidFill>
                <a:latin typeface="Calibri"/>
                <a:ea typeface="Calibri"/>
                <a:cs typeface="Calibri"/>
                <a:sym typeface="Calibri"/>
              </a:rPr>
              <a:t>CAMPSITES</a:t>
            </a:r>
            <a:r>
              <a:rPr lang="en-US" sz="2150">
                <a:solidFill>
                  <a:schemeClr val="dk1"/>
                </a:solidFill>
                <a:latin typeface="Calibri"/>
                <a:ea typeface="Calibri"/>
                <a:cs typeface="Calibri"/>
                <a:sym typeface="Calibri"/>
              </a:rPr>
              <a:t>). You will also create </a:t>
            </a:r>
            <a:r>
              <a:rPr b="1" lang="en-US" sz="2150">
                <a:solidFill>
                  <a:schemeClr val="dk1"/>
                </a:solidFill>
                <a:latin typeface="Calibri"/>
                <a:ea typeface="Calibri"/>
                <a:cs typeface="Calibri"/>
                <a:sym typeface="Calibri"/>
              </a:rPr>
              <a:t>Header</a:t>
            </a:r>
            <a:r>
              <a:rPr lang="en-US" sz="2150">
                <a:solidFill>
                  <a:schemeClr val="dk1"/>
                </a:solidFill>
                <a:latin typeface="Calibri"/>
                <a:ea typeface="Calibri"/>
                <a:cs typeface="Calibri"/>
                <a:sym typeface="Calibri"/>
              </a:rPr>
              <a:t> and </a:t>
            </a:r>
            <a:r>
              <a:rPr b="1" lang="en-US" sz="2150">
                <a:solidFill>
                  <a:schemeClr val="dk1"/>
                </a:solidFill>
                <a:latin typeface="Calibri"/>
                <a:ea typeface="Calibri"/>
                <a:cs typeface="Calibri"/>
                <a:sym typeface="Calibri"/>
              </a:rPr>
              <a:t>Footer</a:t>
            </a:r>
            <a:r>
              <a:rPr lang="en-US" sz="2150">
                <a:solidFill>
                  <a:schemeClr val="dk1"/>
                </a:solidFill>
                <a:latin typeface="Calibri"/>
                <a:ea typeface="Calibri"/>
                <a:cs typeface="Calibri"/>
                <a:sym typeface="Calibri"/>
              </a:rPr>
              <a:t> components for the app.</a:t>
            </a:r>
            <a:endParaRPr sz="2150">
              <a:solidFill>
                <a:srgbClr val="333333"/>
              </a:solidFill>
              <a:latin typeface="Calibri"/>
              <a:ea typeface="Calibri"/>
              <a:cs typeface="Calibri"/>
              <a:sym typeface="Calibri"/>
            </a:endParaRPr>
          </a:p>
          <a:p>
            <a:pPr indent="0" lvl="0" marL="0" marR="0" rtl="0" algn="ctr">
              <a:spcBef>
                <a:spcPts val="0"/>
              </a:spcBef>
              <a:spcAft>
                <a:spcPts val="0"/>
              </a:spcAft>
              <a:buNone/>
            </a:pPr>
            <a:r>
              <a:t/>
            </a:r>
            <a:endParaRPr sz="2177">
              <a:solidFill>
                <a:srgbClr val="333333"/>
              </a:solidFill>
              <a:latin typeface="Calibri"/>
              <a:ea typeface="Calibri"/>
              <a:cs typeface="Calibri"/>
              <a:sym typeface="Calibri"/>
            </a:endParaRPr>
          </a:p>
          <a:p>
            <a:pPr indent="0" lvl="0" marL="0" marR="0" rtl="0" algn="ctr">
              <a:spcBef>
                <a:spcPts val="0"/>
              </a:spcBef>
              <a:spcAft>
                <a:spcPts val="0"/>
              </a:spcAft>
              <a:buNone/>
            </a:pPr>
            <a:r>
              <a:rPr lang="en-US" sz="2150">
                <a:solidFill>
                  <a:srgbClr val="333333"/>
                </a:solidFill>
                <a:latin typeface="Calibri"/>
                <a:ea typeface="Calibri"/>
                <a:cs typeface="Calibri"/>
                <a:sym typeface="Calibri"/>
              </a:rPr>
              <a:t>You must have finished the exercises in the book </a:t>
            </a:r>
            <a:r>
              <a:rPr b="1" lang="en-US" sz="2150">
                <a:solidFill>
                  <a:srgbClr val="333333"/>
                </a:solidFill>
                <a:latin typeface="Calibri"/>
                <a:ea typeface="Calibri"/>
                <a:cs typeface="Calibri"/>
                <a:sym typeface="Calibri"/>
              </a:rPr>
              <a:t>The Course Project </a:t>
            </a:r>
            <a:r>
              <a:rPr lang="en-US" sz="2150">
                <a:solidFill>
                  <a:srgbClr val="333333"/>
                </a:solidFill>
                <a:latin typeface="Calibri"/>
                <a:ea typeface="Calibri"/>
                <a:cs typeface="Calibri"/>
                <a:sym typeface="Calibri"/>
              </a:rPr>
              <a:t>before you can begin the Workshop Assignment.</a:t>
            </a:r>
            <a:endParaRPr sz="2150">
              <a:solidFill>
                <a:srgbClr val="333333"/>
              </a:solidFill>
              <a:latin typeface="Calibri"/>
              <a:ea typeface="Calibri"/>
              <a:cs typeface="Calibri"/>
              <a:sym typeface="Calibri"/>
            </a:endParaRPr>
          </a:p>
          <a:p>
            <a:pPr indent="0" lvl="0" marL="0" marR="0" rtl="0" algn="ctr">
              <a:spcBef>
                <a:spcPts val="0"/>
              </a:spcBef>
              <a:spcAft>
                <a:spcPts val="0"/>
              </a:spcAft>
              <a:buNone/>
            </a:pPr>
            <a:r>
              <a:t/>
            </a:r>
            <a:endParaRPr sz="2177">
              <a:solidFill>
                <a:srgbClr val="333333"/>
              </a:solidFill>
              <a:latin typeface="Calibri"/>
              <a:ea typeface="Calibri"/>
              <a:cs typeface="Calibri"/>
              <a:sym typeface="Calibri"/>
            </a:endParaRPr>
          </a:p>
          <a:p>
            <a:pPr indent="0" lvl="0" marL="0" marR="0" rtl="0" algn="ctr">
              <a:spcBef>
                <a:spcPts val="0"/>
              </a:spcBef>
              <a:spcAft>
                <a:spcPts val="0"/>
              </a:spcAft>
              <a:buNone/>
            </a:pPr>
            <a:r>
              <a:rPr lang="en-US" sz="2150">
                <a:solidFill>
                  <a:srgbClr val="333333"/>
                </a:solidFill>
                <a:latin typeface="Calibri"/>
                <a:ea typeface="Calibri"/>
                <a:cs typeface="Calibri"/>
                <a:sym typeface="Calibri"/>
              </a:rPr>
              <a:t>You will be split up into groups to work on the assignment together.</a:t>
            </a:r>
            <a:endParaRPr sz="2150">
              <a:solidFill>
                <a:srgbClr val="333333"/>
              </a:solidFill>
              <a:latin typeface="Calibri"/>
              <a:ea typeface="Calibri"/>
              <a:cs typeface="Calibri"/>
              <a:sym typeface="Calibri"/>
            </a:endParaRPr>
          </a:p>
          <a:p>
            <a:pPr indent="0" lvl="0" marL="0" marR="0" rtl="0" algn="ctr">
              <a:spcBef>
                <a:spcPts val="0"/>
              </a:spcBef>
              <a:spcAft>
                <a:spcPts val="0"/>
              </a:spcAft>
              <a:buNone/>
            </a:pPr>
            <a:r>
              <a:rPr lang="en-US" sz="2150">
                <a:solidFill>
                  <a:srgbClr val="333333"/>
                </a:solidFill>
                <a:latin typeface="Calibri"/>
                <a:ea typeface="Calibri"/>
                <a:cs typeface="Calibri"/>
                <a:sym typeface="Calibri"/>
              </a:rPr>
              <a:t>Talk through each step out loud with each other, code collaboratively.</a:t>
            </a:r>
            <a:endParaRPr sz="2150">
              <a:solidFill>
                <a:srgbClr val="333333"/>
              </a:solidFill>
              <a:latin typeface="Calibri"/>
              <a:ea typeface="Calibri"/>
              <a:cs typeface="Calibri"/>
              <a:sym typeface="Calibri"/>
            </a:endParaRPr>
          </a:p>
          <a:p>
            <a:pPr indent="0" lvl="0" marL="0" marR="0" rtl="0" algn="ctr">
              <a:spcBef>
                <a:spcPts val="0"/>
              </a:spcBef>
              <a:spcAft>
                <a:spcPts val="0"/>
              </a:spcAft>
              <a:buNone/>
            </a:pPr>
            <a:r>
              <a:rPr lang="en-US" sz="2150">
                <a:solidFill>
                  <a:srgbClr val="333333"/>
                </a:solidFill>
                <a:latin typeface="Calibri"/>
                <a:ea typeface="Calibri"/>
                <a:cs typeface="Calibri"/>
                <a:sym typeface="Calibri"/>
              </a:rPr>
              <a:t>If your team spends more than 10 minutes trying to solve one problem,</a:t>
            </a:r>
            <a:endParaRPr sz="2150">
              <a:solidFill>
                <a:srgbClr val="333333"/>
              </a:solidFill>
              <a:latin typeface="Calibri"/>
              <a:ea typeface="Calibri"/>
              <a:cs typeface="Calibri"/>
              <a:sym typeface="Calibri"/>
            </a:endParaRPr>
          </a:p>
          <a:p>
            <a:pPr indent="0" lvl="0" marL="0" marR="0" rtl="0" algn="ctr">
              <a:spcBef>
                <a:spcPts val="0"/>
              </a:spcBef>
              <a:spcAft>
                <a:spcPts val="0"/>
              </a:spcAft>
              <a:buNone/>
            </a:pPr>
            <a:r>
              <a:rPr lang="en-US" sz="2150">
                <a:solidFill>
                  <a:srgbClr val="333333"/>
                </a:solidFill>
                <a:latin typeface="Calibri"/>
                <a:ea typeface="Calibri"/>
                <a:cs typeface="Calibri"/>
                <a:sym typeface="Calibri"/>
              </a:rPr>
              <a:t>ask your instructor for help!</a:t>
            </a:r>
            <a:br>
              <a:rPr lang="en-US" sz="2150">
                <a:solidFill>
                  <a:schemeClr val="dk1"/>
                </a:solidFill>
                <a:latin typeface="Calibri"/>
                <a:ea typeface="Calibri"/>
                <a:cs typeface="Calibri"/>
                <a:sym typeface="Calibri"/>
              </a:rPr>
            </a:br>
            <a:br>
              <a:rPr lang="en-US" sz="2150">
                <a:solidFill>
                  <a:schemeClr val="dk1"/>
                </a:solidFill>
                <a:latin typeface="Inter Medium"/>
                <a:ea typeface="Inter Medium"/>
                <a:cs typeface="Inter Medium"/>
                <a:sym typeface="Inter Medium"/>
              </a:rPr>
            </a:br>
            <a:endParaRPr sz="2177">
              <a:solidFill>
                <a:schemeClr val="dk1"/>
              </a:solidFill>
              <a:latin typeface="Inter Medium"/>
              <a:ea typeface="Inter Medium"/>
              <a:cs typeface="Inter Medium"/>
              <a:sym typeface="Inter Medium"/>
            </a:endParaRPr>
          </a:p>
        </p:txBody>
      </p:sp>
      <p:pic>
        <p:nvPicPr>
          <p:cNvPr descr="Logo, icon&#10;&#10;Description automatically generated" id="3803" name="Google Shape;3803;p425"/>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8F9FA"/>
            </a:gs>
            <a:gs pos="34000">
              <a:srgbClr val="ECECEC"/>
            </a:gs>
            <a:gs pos="69000">
              <a:srgbClr val="E2E2E2"/>
            </a:gs>
            <a:gs pos="100000">
              <a:srgbClr val="DBDBDB"/>
            </a:gs>
          </a:gsLst>
          <a:lin ang="5400000" scaled="0"/>
        </a:gradFill>
      </p:bgPr>
    </p:bg>
    <p:spTree>
      <p:nvGrpSpPr>
        <p:cNvPr id="3808" name="Shape 3808"/>
        <p:cNvGrpSpPr/>
        <p:nvPr/>
      </p:nvGrpSpPr>
      <p:grpSpPr>
        <a:xfrm>
          <a:off x="0" y="0"/>
          <a:ext cx="0" cy="0"/>
          <a:chOff x="0" y="0"/>
          <a:chExt cx="0" cy="0"/>
        </a:xfrm>
      </p:grpSpPr>
      <p:sp>
        <p:nvSpPr>
          <p:cNvPr id="3809" name="Google Shape;3809;p426"/>
          <p:cNvSpPr/>
          <p:nvPr/>
        </p:nvSpPr>
        <p:spPr>
          <a:xfrm>
            <a:off x="1501917" y="94844"/>
            <a:ext cx="10513486" cy="1324445"/>
          </a:xfrm>
          <a:prstGeom prst="rect">
            <a:avLst/>
          </a:prstGeom>
          <a:noFill/>
          <a:ln>
            <a:noFill/>
          </a:ln>
        </p:spPr>
        <p:txBody>
          <a:bodyPr anchorCtr="0" anchor="ctr" bIns="54400" lIns="108825" spcFirstLastPara="1" rIns="108825" wrap="square" tIns="54400">
            <a:noAutofit/>
          </a:bodyPr>
          <a:lstStyle/>
          <a:p>
            <a:pPr indent="0" lvl="0" marL="0" marR="0" rtl="0" algn="l">
              <a:lnSpc>
                <a:spcPct val="90000"/>
              </a:lnSpc>
              <a:spcBef>
                <a:spcPts val="0"/>
              </a:spcBef>
              <a:spcAft>
                <a:spcPts val="0"/>
              </a:spcAft>
              <a:buNone/>
            </a:pPr>
            <a:r>
              <a:rPr b="1" lang="en-US" sz="4000">
                <a:solidFill>
                  <a:srgbClr val="444447"/>
                </a:solidFill>
                <a:latin typeface="Inter"/>
                <a:ea typeface="Inter"/>
                <a:cs typeface="Inter"/>
                <a:sym typeface="Inter"/>
              </a:rPr>
              <a:t>Check-out</a:t>
            </a:r>
            <a:endParaRPr/>
          </a:p>
        </p:txBody>
      </p:sp>
      <p:pic>
        <p:nvPicPr>
          <p:cNvPr descr="Logo, icon&#10;&#10;Description automatically generated" id="3810" name="Google Shape;3810;p426"/>
          <p:cNvPicPr preferRelativeResize="0"/>
          <p:nvPr/>
        </p:nvPicPr>
        <p:blipFill rotWithShape="1">
          <a:blip r:embed="rId3">
            <a:alphaModFix/>
          </a:blip>
          <a:srcRect b="0" l="0" r="0" t="0"/>
          <a:stretch/>
        </p:blipFill>
        <p:spPr>
          <a:xfrm>
            <a:off x="323381" y="279154"/>
            <a:ext cx="955825" cy="955825"/>
          </a:xfrm>
          <a:prstGeom prst="rect">
            <a:avLst/>
          </a:prstGeom>
          <a:noFill/>
          <a:ln>
            <a:noFill/>
          </a:ln>
        </p:spPr>
      </p:pic>
      <p:sp>
        <p:nvSpPr>
          <p:cNvPr id="3811" name="Google Shape;3811;p426"/>
          <p:cNvSpPr/>
          <p:nvPr/>
        </p:nvSpPr>
        <p:spPr>
          <a:xfrm>
            <a:off x="1253283" y="1234979"/>
            <a:ext cx="2740823"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b="1" sz="1400">
              <a:solidFill>
                <a:schemeClr val="dk1"/>
              </a:solidFill>
              <a:latin typeface="Consolas"/>
              <a:ea typeface="Consolas"/>
              <a:cs typeface="Consolas"/>
              <a:sym typeface="Consolas"/>
            </a:endParaRPr>
          </a:p>
        </p:txBody>
      </p:sp>
      <p:sp>
        <p:nvSpPr>
          <p:cNvPr id="3812" name="Google Shape;3812;p426"/>
          <p:cNvSpPr txBox="1"/>
          <p:nvPr/>
        </p:nvSpPr>
        <p:spPr>
          <a:xfrm>
            <a:off x="798299" y="1682054"/>
            <a:ext cx="9961045" cy="3754874"/>
          </a:xfrm>
          <a:prstGeom prst="rect">
            <a:avLst/>
          </a:prstGeom>
          <a:noFill/>
          <a:ln>
            <a:noFill/>
          </a:ln>
        </p:spPr>
        <p:txBody>
          <a:bodyPr anchorCtr="0" anchor="t" bIns="45700" lIns="91425" spcFirstLastPara="1" rIns="91425" wrap="square" tIns="45700">
            <a:spAutoFit/>
          </a:bodyPr>
          <a:lstStyle/>
          <a:p>
            <a:pPr indent="-304165" lvl="0" marL="304165" marR="0" rtl="0" algn="l">
              <a:spcBef>
                <a:spcPts val="0"/>
              </a:spcBef>
              <a:spcAft>
                <a:spcPts val="0"/>
              </a:spcAft>
              <a:buNone/>
            </a:pPr>
            <a:r>
              <a:rPr lang="en-US" sz="1800">
                <a:solidFill>
                  <a:schemeClr val="dk1"/>
                </a:solidFill>
                <a:latin typeface="Calibri"/>
                <a:ea typeface="Calibri"/>
                <a:cs typeface="Calibri"/>
                <a:sym typeface="Calibri"/>
              </a:rPr>
              <a:t>Submit your final workshop files (both the HTML and JS files) via the Nucamp Learning Portal.</a:t>
            </a:r>
            <a:endParaRPr/>
          </a:p>
          <a:p>
            <a:pPr indent="-304165" lvl="0" marL="304165" marR="0" rtl="0" algn="l">
              <a:spcBef>
                <a:spcPts val="0"/>
              </a:spcBef>
              <a:spcAft>
                <a:spcPts val="0"/>
              </a:spcAft>
              <a:buNone/>
            </a:pPr>
            <a:r>
              <a:t/>
            </a:r>
            <a:endParaRPr sz="1800">
              <a:solidFill>
                <a:schemeClr val="dk1"/>
              </a:solidFill>
              <a:latin typeface="Calibri"/>
              <a:ea typeface="Calibri"/>
              <a:cs typeface="Calibri"/>
              <a:sym typeface="Calibri"/>
            </a:endParaRPr>
          </a:p>
          <a:p>
            <a:pPr indent="-304165" lvl="0" marL="304165" marR="0" rtl="0" algn="l">
              <a:spcBef>
                <a:spcPts val="0"/>
              </a:spcBef>
              <a:spcAft>
                <a:spcPts val="0"/>
              </a:spcAft>
              <a:buNone/>
            </a:pPr>
            <a:r>
              <a:t/>
            </a:r>
            <a:endParaRPr sz="1800">
              <a:solidFill>
                <a:schemeClr val="dk1"/>
              </a:solidFill>
              <a:latin typeface="Calibri"/>
              <a:ea typeface="Calibri"/>
              <a:cs typeface="Calibri"/>
              <a:sym typeface="Calibri"/>
            </a:endParaRPr>
          </a:p>
          <a:p>
            <a:pPr indent="-304165" lvl="0" marL="304165" marR="0" rtl="0" algn="l">
              <a:spcBef>
                <a:spcPts val="0"/>
              </a:spcBef>
              <a:spcAft>
                <a:spcPts val="0"/>
              </a:spcAft>
              <a:buNone/>
            </a:pPr>
            <a:r>
              <a:rPr lang="en-US" sz="1800">
                <a:solidFill>
                  <a:schemeClr val="dk1"/>
                </a:solidFill>
                <a:latin typeface="Calibri"/>
                <a:ea typeface="Calibri"/>
                <a:cs typeface="Calibri"/>
                <a:sym typeface="Calibri"/>
              </a:rPr>
              <a:t>Wrap up – Retrospective:</a:t>
            </a:r>
            <a:endParaRPr/>
          </a:p>
          <a:p>
            <a:pPr indent="-304165" lvl="1" marL="755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What went well?</a:t>
            </a:r>
            <a:endParaRPr/>
          </a:p>
          <a:p>
            <a:pPr indent="-304165" lvl="1" marL="755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What could improve?</a:t>
            </a:r>
            <a:endParaRPr/>
          </a:p>
          <a:p>
            <a:pPr indent="-304165" lvl="1" marL="7556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Action items?</a:t>
            </a:r>
            <a:endParaRPr/>
          </a:p>
          <a:p>
            <a:pPr indent="-189865" lvl="1" marL="755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89865" lvl="1" marL="7556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04165" lvl="0" marL="304165" marR="0" rtl="0" algn="l">
              <a:spcBef>
                <a:spcPts val="0"/>
              </a:spcBef>
              <a:spcAft>
                <a:spcPts val="0"/>
              </a:spcAft>
              <a:buNone/>
            </a:pPr>
            <a:r>
              <a:rPr lang="en-US" sz="1800">
                <a:solidFill>
                  <a:schemeClr val="dk1"/>
                </a:solidFill>
                <a:latin typeface="Calibri"/>
                <a:ea typeface="Calibri"/>
                <a:cs typeface="Calibri"/>
                <a:sym typeface="Calibri"/>
              </a:rPr>
              <a:t>Start on Week 2 if there's time, or continue discussing any Code Challenges/Quiz questions/any questions that remain from this week's materials.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Inter Medium"/>
              <a:ea typeface="Inter Medium"/>
              <a:cs typeface="Inter Medium"/>
              <a:sym typeface="Inter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7" name="Shape 3817"/>
        <p:cNvGrpSpPr/>
        <p:nvPr/>
      </p:nvGrpSpPr>
      <p:grpSpPr>
        <a:xfrm>
          <a:off x="0" y="0"/>
          <a:ext cx="0" cy="0"/>
          <a:chOff x="0" y="0"/>
          <a:chExt cx="0" cy="0"/>
        </a:xfrm>
      </p:grpSpPr>
      <p:sp>
        <p:nvSpPr>
          <p:cNvPr id="3818" name="Google Shape;3818;p427"/>
          <p:cNvSpPr/>
          <p:nvPr/>
        </p:nvSpPr>
        <p:spPr>
          <a:xfrm>
            <a:off x="200" y="402733"/>
            <a:ext cx="6775200" cy="1207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9" name="Google Shape;3819;p427"/>
          <p:cNvSpPr txBox="1"/>
          <p:nvPr>
            <p:ph idx="2" type="body"/>
          </p:nvPr>
        </p:nvSpPr>
        <p:spPr>
          <a:xfrm>
            <a:off x="382975" y="1884975"/>
            <a:ext cx="4663800" cy="486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1500">
                <a:solidFill>
                  <a:srgbClr val="666666"/>
                </a:solidFill>
              </a:rPr>
              <a:t>If you don’t do the portfolio project and build your skill, </a:t>
            </a:r>
            <a:r>
              <a:rPr b="1" lang="en-US" sz="1500">
                <a:solidFill>
                  <a:srgbClr val="666666"/>
                </a:solidFill>
              </a:rPr>
              <a:t>you will not get to job ready</a:t>
            </a:r>
            <a:r>
              <a:rPr lang="en-US" sz="1500">
                <a:solidFill>
                  <a:srgbClr val="666666"/>
                </a:solidFill>
              </a:rPr>
              <a:t>. You will not learn React very well.</a:t>
            </a:r>
            <a:endParaRPr sz="1500">
              <a:solidFill>
                <a:srgbClr val="666666"/>
              </a:solidFill>
            </a:endParaRPr>
          </a:p>
          <a:p>
            <a:pPr indent="0" lvl="0" marL="0" rtl="0" algn="l">
              <a:spcBef>
                <a:spcPts val="1600"/>
              </a:spcBef>
              <a:spcAft>
                <a:spcPts val="0"/>
              </a:spcAft>
              <a:buNone/>
            </a:pPr>
            <a:r>
              <a:rPr lang="en-US" sz="1500">
                <a:solidFill>
                  <a:srgbClr val="666666"/>
                </a:solidFill>
              </a:rPr>
              <a:t>Working on the portfolio project will involve a lot of </a:t>
            </a:r>
            <a:r>
              <a:rPr b="1" lang="en-US" sz="1500">
                <a:solidFill>
                  <a:srgbClr val="666666"/>
                </a:solidFill>
              </a:rPr>
              <a:t>failure and confusion</a:t>
            </a:r>
            <a:r>
              <a:rPr lang="en-US" sz="1500">
                <a:solidFill>
                  <a:srgbClr val="666666"/>
                </a:solidFill>
              </a:rPr>
              <a:t>, that’s what we want! We want to feel a burn when we exercise.</a:t>
            </a:r>
            <a:endParaRPr sz="1500">
              <a:solidFill>
                <a:srgbClr val="666666"/>
              </a:solidFill>
            </a:endParaRPr>
          </a:p>
          <a:p>
            <a:pPr indent="0" lvl="0" marL="0" rtl="0" algn="l">
              <a:spcBef>
                <a:spcPts val="1600"/>
              </a:spcBef>
              <a:spcAft>
                <a:spcPts val="0"/>
              </a:spcAft>
              <a:buNone/>
            </a:pPr>
            <a:r>
              <a:rPr lang="en-US" sz="1500">
                <a:solidFill>
                  <a:srgbClr val="666666"/>
                </a:solidFill>
              </a:rPr>
              <a:t>It </a:t>
            </a:r>
            <a:r>
              <a:rPr b="1" lang="en-US" sz="1500">
                <a:solidFill>
                  <a:srgbClr val="666666"/>
                </a:solidFill>
              </a:rPr>
              <a:t>does not have to be the same as your Bootstrap project</a:t>
            </a:r>
            <a:r>
              <a:rPr lang="en-US" sz="1500">
                <a:solidFill>
                  <a:srgbClr val="666666"/>
                </a:solidFill>
              </a:rPr>
              <a:t>, it’s entirely up to you.</a:t>
            </a:r>
            <a:endParaRPr sz="1500">
              <a:solidFill>
                <a:srgbClr val="666666"/>
              </a:solidFill>
            </a:endParaRPr>
          </a:p>
          <a:p>
            <a:pPr indent="0" lvl="0" marL="0" rtl="0" algn="l">
              <a:spcBef>
                <a:spcPts val="1600"/>
              </a:spcBef>
              <a:spcAft>
                <a:spcPts val="0"/>
              </a:spcAft>
              <a:buNone/>
            </a:pPr>
            <a:r>
              <a:rPr lang="en-US" sz="1500">
                <a:solidFill>
                  <a:srgbClr val="666666"/>
                </a:solidFill>
              </a:rPr>
              <a:t>It should have </a:t>
            </a:r>
            <a:r>
              <a:rPr b="1" lang="en-US" sz="1500">
                <a:solidFill>
                  <a:srgbClr val="666666"/>
                </a:solidFill>
              </a:rPr>
              <a:t>dynamic functionality.</a:t>
            </a:r>
            <a:r>
              <a:rPr lang="en-US" sz="1500">
                <a:solidFill>
                  <a:srgbClr val="666666"/>
                </a:solidFill>
              </a:rPr>
              <a:t> Don’t use making it look good to procrastinate building your understanding of React!</a:t>
            </a:r>
            <a:endParaRPr sz="1500">
              <a:solidFill>
                <a:srgbClr val="666666"/>
              </a:solidFill>
            </a:endParaRPr>
          </a:p>
          <a:p>
            <a:pPr indent="0" lvl="0" marL="0" rtl="0" algn="l">
              <a:spcBef>
                <a:spcPts val="1600"/>
              </a:spcBef>
              <a:spcAft>
                <a:spcPts val="1600"/>
              </a:spcAft>
              <a:buNone/>
            </a:pPr>
            <a:r>
              <a:rPr lang="en-US" sz="1500">
                <a:solidFill>
                  <a:srgbClr val="666666"/>
                </a:solidFill>
              </a:rPr>
              <a:t>Don’t worry about it being perfect </a:t>
            </a:r>
            <a:r>
              <a:rPr b="1" lang="en-US" sz="1500">
                <a:solidFill>
                  <a:srgbClr val="666666"/>
                </a:solidFill>
              </a:rPr>
              <a:t>or even functional</a:t>
            </a:r>
            <a:r>
              <a:rPr lang="en-US" sz="1500">
                <a:solidFill>
                  <a:srgbClr val="666666"/>
                </a:solidFill>
              </a:rPr>
              <a:t>, it’s about the practice. You can’t write good code until you’ve written a bunch of bad code.</a:t>
            </a:r>
            <a:endParaRPr sz="1500">
              <a:solidFill>
                <a:srgbClr val="666666"/>
              </a:solidFill>
            </a:endParaRPr>
          </a:p>
        </p:txBody>
      </p:sp>
      <p:sp>
        <p:nvSpPr>
          <p:cNvPr id="3820" name="Google Shape;3820;p427"/>
          <p:cNvSpPr txBox="1"/>
          <p:nvPr>
            <p:ph type="title"/>
          </p:nvPr>
        </p:nvSpPr>
        <p:spPr>
          <a:xfrm>
            <a:off x="288329" y="575525"/>
            <a:ext cx="5929200" cy="86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Portfolio Project</a:t>
            </a:r>
            <a:endParaRPr/>
          </a:p>
        </p:txBody>
      </p:sp>
      <p:sp>
        <p:nvSpPr>
          <p:cNvPr id="3821" name="Google Shape;3821;p427"/>
          <p:cNvSpPr txBox="1"/>
          <p:nvPr>
            <p:ph idx="1" type="body"/>
          </p:nvPr>
        </p:nvSpPr>
        <p:spPr>
          <a:xfrm>
            <a:off x="5604875" y="2032300"/>
            <a:ext cx="4765200" cy="464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1800">
                <a:solidFill>
                  <a:schemeClr val="accent5"/>
                </a:solidFill>
              </a:rPr>
              <a:t>My Personal Recommendation:</a:t>
            </a:r>
            <a:endParaRPr sz="1800">
              <a:solidFill>
                <a:srgbClr val="666666"/>
              </a:solidFill>
              <a:latin typeface="Roboto Mono"/>
              <a:ea typeface="Roboto Mono"/>
              <a:cs typeface="Roboto Mono"/>
              <a:sym typeface="Roboto Mono"/>
            </a:endParaRPr>
          </a:p>
          <a:p>
            <a:pPr indent="-342900" lvl="0" marL="457200" rtl="0" algn="l">
              <a:spcBef>
                <a:spcPts val="1600"/>
              </a:spcBef>
              <a:spcAft>
                <a:spcPts val="0"/>
              </a:spcAft>
              <a:buClr>
                <a:srgbClr val="666666"/>
              </a:buClr>
              <a:buSzPts val="1800"/>
              <a:buChar char="●"/>
            </a:pPr>
            <a:r>
              <a:rPr lang="en-US" sz="1800">
                <a:solidFill>
                  <a:srgbClr val="666666"/>
                </a:solidFill>
              </a:rPr>
              <a:t>Build a CRUD app (create/read/update/delete)</a:t>
            </a:r>
            <a:endParaRPr sz="1800">
              <a:solidFill>
                <a:srgbClr val="666666"/>
              </a:solidFill>
            </a:endParaRPr>
          </a:p>
          <a:p>
            <a:pPr indent="-342900" lvl="0" marL="457200" rtl="0" algn="l">
              <a:spcBef>
                <a:spcPts val="1000"/>
              </a:spcBef>
              <a:spcAft>
                <a:spcPts val="0"/>
              </a:spcAft>
              <a:buClr>
                <a:srgbClr val="666666"/>
              </a:buClr>
              <a:buSzPts val="1800"/>
              <a:buChar char="●"/>
            </a:pPr>
            <a:r>
              <a:rPr lang="en-US" sz="1800">
                <a:solidFill>
                  <a:srgbClr val="666666"/>
                </a:solidFill>
              </a:rPr>
              <a:t>Start very small and crappy, get that barely working, then improve on it</a:t>
            </a:r>
            <a:endParaRPr sz="1800">
              <a:solidFill>
                <a:srgbClr val="666666"/>
              </a:solidFill>
            </a:endParaRPr>
          </a:p>
          <a:p>
            <a:pPr indent="-342900" lvl="0" marL="457200" rtl="0" algn="l">
              <a:spcBef>
                <a:spcPts val="1000"/>
              </a:spcBef>
              <a:spcAft>
                <a:spcPts val="0"/>
              </a:spcAft>
              <a:buClr>
                <a:srgbClr val="666666"/>
              </a:buClr>
              <a:buSzPts val="1800"/>
              <a:buChar char="●"/>
            </a:pPr>
            <a:r>
              <a:rPr lang="en-US" sz="1800">
                <a:solidFill>
                  <a:srgbClr val="666666"/>
                </a:solidFill>
              </a:rPr>
              <a:t>Start early, the later weeks have tough material</a:t>
            </a:r>
            <a:endParaRPr sz="1800">
              <a:solidFill>
                <a:srgbClr val="666666"/>
              </a:solidFill>
            </a:endParaRPr>
          </a:p>
          <a:p>
            <a:pPr indent="-342900" lvl="0" marL="457200" rtl="0" algn="l">
              <a:spcBef>
                <a:spcPts val="1000"/>
              </a:spcBef>
              <a:spcAft>
                <a:spcPts val="1000"/>
              </a:spcAft>
              <a:buClr>
                <a:srgbClr val="666666"/>
              </a:buClr>
              <a:buSzPts val="1800"/>
              <a:buChar char="●"/>
            </a:pPr>
            <a:r>
              <a:rPr lang="en-US" sz="1800">
                <a:solidFill>
                  <a:srgbClr val="666666"/>
                </a:solidFill>
              </a:rPr>
              <a:t>Reach out for help as you get stuck! You will probably get stuck a lot.</a:t>
            </a:r>
            <a:endParaRPr sz="1800">
              <a:solidFill>
                <a:srgbClr val="666666"/>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6" name="Shape 3826"/>
        <p:cNvGrpSpPr/>
        <p:nvPr/>
      </p:nvGrpSpPr>
      <p:grpSpPr>
        <a:xfrm>
          <a:off x="0" y="0"/>
          <a:ext cx="0" cy="0"/>
          <a:chOff x="0" y="0"/>
          <a:chExt cx="0" cy="0"/>
        </a:xfrm>
      </p:grpSpPr>
      <p:sp>
        <p:nvSpPr>
          <p:cNvPr id="3827" name="Google Shape;3827;p428"/>
          <p:cNvSpPr/>
          <p:nvPr/>
        </p:nvSpPr>
        <p:spPr>
          <a:xfrm>
            <a:off x="6372567"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8" name="Google Shape;3828;p428"/>
          <p:cNvSpPr/>
          <p:nvPr/>
        </p:nvSpPr>
        <p:spPr>
          <a:xfrm>
            <a:off x="555000" y="1777100"/>
            <a:ext cx="5264400" cy="44877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9" name="Google Shape;3829;p428"/>
          <p:cNvSpPr txBox="1"/>
          <p:nvPr/>
        </p:nvSpPr>
        <p:spPr>
          <a:xfrm>
            <a:off x="412933" y="453967"/>
            <a:ext cx="6954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3830" name="Google Shape;3830;p428"/>
          <p:cNvSpPr/>
          <p:nvPr/>
        </p:nvSpPr>
        <p:spPr>
          <a:xfrm>
            <a:off x="2691200" y="0"/>
            <a:ext cx="6809700" cy="1419600"/>
          </a:xfrm>
          <a:prstGeom prst="rect">
            <a:avLst/>
          </a:prstGeom>
          <a:solidFill>
            <a:srgbClr val="44805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14770"/>
              </a:solidFill>
            </a:endParaRPr>
          </a:p>
        </p:txBody>
      </p:sp>
      <p:sp>
        <p:nvSpPr>
          <p:cNvPr id="3831" name="Google Shape;3831;p428"/>
          <p:cNvSpPr txBox="1"/>
          <p:nvPr/>
        </p:nvSpPr>
        <p:spPr>
          <a:xfrm>
            <a:off x="706000" y="1936100"/>
            <a:ext cx="4962300" cy="4187700"/>
          </a:xfrm>
          <a:prstGeom prst="rect">
            <a:avLst/>
          </a:prstGeom>
          <a:noFill/>
          <a:ln>
            <a:noFill/>
          </a:ln>
        </p:spPr>
        <p:txBody>
          <a:bodyPr anchorCtr="0" anchor="t" bIns="121900" lIns="121900" spcFirstLastPara="1" rIns="121900" wrap="square" tIns="121900">
            <a:normAutofit fontScale="85000" lnSpcReduction="10000"/>
          </a:bodyPr>
          <a:lstStyle/>
          <a:p>
            <a:pPr indent="0" lvl="0" marL="0" rtl="0" algn="l">
              <a:lnSpc>
                <a:spcPct val="115000"/>
              </a:lnSpc>
              <a:spcBef>
                <a:spcPts val="0"/>
              </a:spcBef>
              <a:spcAft>
                <a:spcPts val="0"/>
              </a:spcAft>
              <a:buNone/>
            </a:pPr>
            <a:r>
              <a:rPr lang="en-US" sz="1500">
                <a:solidFill>
                  <a:srgbClr val="666666"/>
                </a:solidFill>
                <a:latin typeface="Roboto"/>
                <a:ea typeface="Roboto"/>
                <a:cs typeface="Roboto"/>
                <a:sym typeface="Roboto"/>
              </a:rPr>
              <a:t>Week 1 Slide Examples</a:t>
            </a:r>
            <a:br>
              <a:rPr lang="en-US" sz="1500">
                <a:solidFill>
                  <a:srgbClr val="666666"/>
                </a:solidFill>
                <a:latin typeface="Roboto"/>
                <a:ea typeface="Roboto"/>
                <a:cs typeface="Roboto"/>
                <a:sym typeface="Roboto"/>
              </a:rPr>
            </a:br>
            <a:r>
              <a:rPr lang="en-US" sz="1500" u="sng">
                <a:solidFill>
                  <a:schemeClr val="hlink"/>
                </a:solidFill>
                <a:latin typeface="Roboto"/>
                <a:ea typeface="Roboto"/>
                <a:cs typeface="Roboto"/>
                <a:sym typeface="Roboto"/>
                <a:hlinkClick r:id="rId4"/>
              </a:rPr>
              <a:t>https://codesandbox.io/s/react-week-1-slide-examples-usf6sz</a:t>
            </a:r>
            <a:endParaRPr sz="1500">
              <a:solidFill>
                <a:srgbClr val="666666"/>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React Docs</a:t>
            </a:r>
            <a:br>
              <a:rPr lang="en-US" sz="1500">
                <a:solidFill>
                  <a:srgbClr val="666666"/>
                </a:solidFill>
                <a:latin typeface="Roboto"/>
                <a:ea typeface="Roboto"/>
                <a:cs typeface="Roboto"/>
                <a:sym typeface="Roboto"/>
              </a:rPr>
            </a:br>
            <a:r>
              <a:rPr lang="en-US" sz="1500" u="sng">
                <a:solidFill>
                  <a:schemeClr val="hlink"/>
                </a:solidFill>
                <a:latin typeface="Roboto"/>
                <a:ea typeface="Roboto"/>
                <a:cs typeface="Roboto"/>
                <a:sym typeface="Roboto"/>
                <a:hlinkClick r:id="rId5"/>
              </a:rPr>
              <a:t>https://react.dev/</a:t>
            </a:r>
            <a:endParaRPr sz="1500">
              <a:solidFill>
                <a:srgbClr val="666666"/>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Babel in Real Time</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6">
                  <a:extLst>
                    <a:ext uri="{A12FA001-AC4F-418D-AE19-62706E023703}">
                      <ahyp:hlinkClr val="tx"/>
                    </a:ext>
                  </a:extLst>
                </a:hlinkClick>
              </a:rPr>
              <a:t>https://babeljs.io/repl</a:t>
            </a:r>
            <a:endParaRPr sz="1500">
              <a:solidFill>
                <a:srgbClr val="666666"/>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Think React Not DOM Manipulation</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7">
                  <a:extLst>
                    <a:ext uri="{A12FA001-AC4F-418D-AE19-62706E023703}">
                      <ahyp:hlinkClr val="tx"/>
                    </a:ext>
                  </a:extLst>
                </a:hlinkClick>
              </a:rPr>
              <a:t>https://www.youtube.com/watch?v=s-lumOeD2fk</a:t>
            </a:r>
            <a:endParaRPr sz="2000">
              <a:solidFill>
                <a:schemeClr val="accent2"/>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CodeWars on Array Methods</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8">
                  <a:extLst>
                    <a:ext uri="{A12FA001-AC4F-418D-AE19-62706E023703}">
                      <ahyp:hlinkClr val="tx"/>
                    </a:ext>
                  </a:extLst>
                </a:hlinkClick>
              </a:rPr>
              <a:t>https://www.codewars.com/collections/higher-order-functions</a:t>
            </a:r>
            <a:endParaRPr sz="2000">
              <a:solidFill>
                <a:schemeClr val="accent2"/>
              </a:solidFill>
              <a:latin typeface="Roboto"/>
              <a:ea typeface="Roboto"/>
              <a:cs typeface="Roboto"/>
              <a:sym typeface="Roboto"/>
            </a:endParaRPr>
          </a:p>
          <a:p>
            <a:pPr indent="0" lvl="0" marL="0" rtl="0" algn="l">
              <a:lnSpc>
                <a:spcPct val="115000"/>
              </a:lnSpc>
              <a:spcBef>
                <a:spcPts val="2000"/>
              </a:spcBef>
              <a:spcAft>
                <a:spcPts val="2000"/>
              </a:spcAft>
              <a:buNone/>
            </a:pPr>
            <a:r>
              <a:rPr lang="en-US" sz="1500">
                <a:solidFill>
                  <a:srgbClr val="666666"/>
                </a:solidFill>
                <a:latin typeface="Roboto"/>
                <a:ea typeface="Roboto"/>
                <a:cs typeface="Roboto"/>
                <a:sym typeface="Roboto"/>
              </a:rPr>
              <a:t>Scrimba</a:t>
            </a:r>
            <a:r>
              <a:rPr lang="en-US" sz="1500">
                <a:solidFill>
                  <a:srgbClr val="666666"/>
                </a:solidFill>
                <a:latin typeface="Roboto"/>
                <a:ea typeface="Roboto"/>
                <a:cs typeface="Roboto"/>
                <a:sym typeface="Roboto"/>
              </a:rPr>
              <a:t> React Tutorial</a:t>
            </a:r>
            <a:br>
              <a:rPr lang="en-US" sz="1500">
                <a:solidFill>
                  <a:srgbClr val="666666"/>
                </a:solidFill>
                <a:latin typeface="Roboto"/>
                <a:ea typeface="Roboto"/>
                <a:cs typeface="Roboto"/>
                <a:sym typeface="Roboto"/>
              </a:rPr>
            </a:br>
            <a:r>
              <a:rPr lang="en-US" sz="1500" u="sng">
                <a:solidFill>
                  <a:schemeClr val="hlink"/>
                </a:solidFill>
                <a:latin typeface="Roboto"/>
                <a:ea typeface="Roboto"/>
                <a:cs typeface="Roboto"/>
                <a:sym typeface="Roboto"/>
                <a:hlinkClick r:id="rId9"/>
              </a:rPr>
              <a:t>https://scrimba.com/learn/learnreact</a:t>
            </a:r>
            <a:endParaRPr sz="1500">
              <a:solidFill>
                <a:srgbClr val="666666"/>
              </a:solidFill>
              <a:latin typeface="Roboto"/>
              <a:ea typeface="Roboto"/>
              <a:cs typeface="Roboto"/>
              <a:sym typeface="Roboto"/>
            </a:endParaRPr>
          </a:p>
        </p:txBody>
      </p:sp>
      <p:sp>
        <p:nvSpPr>
          <p:cNvPr id="3832" name="Google Shape;3832;p428"/>
          <p:cNvSpPr txBox="1"/>
          <p:nvPr/>
        </p:nvSpPr>
        <p:spPr>
          <a:xfrm>
            <a:off x="6523567" y="1936100"/>
            <a:ext cx="4962300" cy="4187700"/>
          </a:xfrm>
          <a:prstGeom prst="rect">
            <a:avLst/>
          </a:prstGeom>
          <a:noFill/>
          <a:ln>
            <a:noFill/>
          </a:ln>
        </p:spPr>
        <p:txBody>
          <a:bodyPr anchorCtr="0" anchor="t" bIns="121900" lIns="121900" spcFirstLastPara="1" rIns="121900" wrap="square" tIns="121900">
            <a:normAutofit fontScale="85000" lnSpcReduction="20000"/>
          </a:bodyPr>
          <a:lstStyle/>
          <a:p>
            <a:pPr indent="0" lvl="0" marL="0" rtl="0" algn="l">
              <a:lnSpc>
                <a:spcPct val="115000"/>
              </a:lnSpc>
              <a:spcBef>
                <a:spcPts val="0"/>
              </a:spcBef>
              <a:spcAft>
                <a:spcPts val="0"/>
              </a:spcAft>
              <a:buNone/>
            </a:pPr>
            <a:r>
              <a:rPr b="1" lang="en-US" sz="1500">
                <a:solidFill>
                  <a:srgbClr val="666666"/>
                </a:solidFill>
                <a:latin typeface="Roboto"/>
                <a:ea typeface="Roboto"/>
                <a:cs typeface="Roboto"/>
                <a:sym typeface="Roboto"/>
              </a:rPr>
              <a:t>React Snippets VSCode Extension</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10">
                  <a:extLst>
                    <a:ext uri="{A12FA001-AC4F-418D-AE19-62706E023703}">
                      <ahyp:hlinkClr val="tx"/>
                    </a:ext>
                  </a:extLst>
                </a:hlinkClick>
              </a:rPr>
              <a:t>https://www.digitalocean.com/community/tutorials/the-best-react-extension-for-vs-code</a:t>
            </a:r>
            <a:endParaRPr sz="2000">
              <a:solidFill>
                <a:schemeClr val="dk1"/>
              </a:solidFill>
              <a:latin typeface="Roboto"/>
              <a:ea typeface="Roboto"/>
              <a:cs typeface="Roboto"/>
              <a:sym typeface="Roboto"/>
            </a:endParaRPr>
          </a:p>
          <a:p>
            <a:pPr indent="0" lvl="0" marL="0" rtl="0" algn="l">
              <a:lnSpc>
                <a:spcPct val="115000"/>
              </a:lnSpc>
              <a:spcBef>
                <a:spcPts val="2000"/>
              </a:spcBef>
              <a:spcAft>
                <a:spcPts val="0"/>
              </a:spcAft>
              <a:buClr>
                <a:srgbClr val="000000"/>
              </a:buClr>
              <a:buSzPct val="26666"/>
              <a:buFont typeface="Arial"/>
              <a:buNone/>
            </a:pPr>
            <a:r>
              <a:rPr b="1" lang="en-US" sz="1500">
                <a:solidFill>
                  <a:srgbClr val="666666"/>
                </a:solidFill>
                <a:latin typeface="Roboto"/>
                <a:ea typeface="Roboto"/>
                <a:cs typeface="Roboto"/>
                <a:sym typeface="Roboto"/>
              </a:rPr>
              <a:t>React Developer Tools for Chrome</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11">
                  <a:extLst>
                    <a:ext uri="{A12FA001-AC4F-418D-AE19-62706E023703}">
                      <ahyp:hlinkClr val="tx"/>
                    </a:ext>
                  </a:extLst>
                </a:hlinkClick>
              </a:rPr>
              <a:t>https://chrome.google.com/webstore/detail/react-developer-tools/fmkadmapgofadopljbjfkapdkoienihi?hl=en</a:t>
            </a:r>
            <a:endParaRPr sz="1500">
              <a:solidFill>
                <a:schemeClr val="accent2"/>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ReacTree Extension</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12">
                  <a:extLst>
                    <a:ext uri="{A12FA001-AC4F-418D-AE19-62706E023703}">
                      <ahyp:hlinkClr val="tx"/>
                    </a:ext>
                  </a:extLst>
                </a:hlinkClick>
              </a:rPr>
              <a:t>https://marketplace.visualstudio.com/items?itemName=ReacTreeDev.reactree</a:t>
            </a:r>
            <a:endParaRPr sz="1500">
              <a:solidFill>
                <a:schemeClr val="accent2"/>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Adding Bootstrap to a React App</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13">
                  <a:extLst>
                    <a:ext uri="{A12FA001-AC4F-418D-AE19-62706E023703}">
                      <ahyp:hlinkClr val="tx"/>
                    </a:ext>
                  </a:extLst>
                </a:hlinkClick>
              </a:rPr>
              <a:t>https://create-react-app.dev/docs/adding-bootstrap/</a:t>
            </a:r>
            <a:endParaRPr sz="2000">
              <a:solidFill>
                <a:schemeClr val="dk1"/>
              </a:solidFill>
              <a:latin typeface="Roboto"/>
              <a:ea typeface="Roboto"/>
              <a:cs typeface="Roboto"/>
              <a:sym typeface="Roboto"/>
            </a:endParaRPr>
          </a:p>
          <a:p>
            <a:pPr indent="0" lvl="0" marL="0" rtl="0" algn="l">
              <a:lnSpc>
                <a:spcPct val="115000"/>
              </a:lnSpc>
              <a:spcBef>
                <a:spcPts val="2000"/>
              </a:spcBef>
              <a:spcAft>
                <a:spcPts val="0"/>
              </a:spcAft>
              <a:buNone/>
            </a:pPr>
            <a:r>
              <a:rPr lang="en-US" sz="1500">
                <a:solidFill>
                  <a:srgbClr val="666666"/>
                </a:solidFill>
                <a:latin typeface="Roboto"/>
                <a:ea typeface="Roboto"/>
                <a:cs typeface="Roboto"/>
                <a:sym typeface="Roboto"/>
              </a:rPr>
              <a:t>React Tic-Tac-Toe Tutorial</a:t>
            </a:r>
            <a:br>
              <a:rPr lang="en-US" sz="1500">
                <a:solidFill>
                  <a:srgbClr val="666666"/>
                </a:solidFill>
                <a:latin typeface="Roboto"/>
                <a:ea typeface="Roboto"/>
                <a:cs typeface="Roboto"/>
                <a:sym typeface="Roboto"/>
              </a:rPr>
            </a:br>
            <a:r>
              <a:rPr lang="en-US" sz="1500" u="sng">
                <a:solidFill>
                  <a:schemeClr val="accent2"/>
                </a:solidFill>
                <a:latin typeface="Roboto"/>
                <a:ea typeface="Roboto"/>
                <a:cs typeface="Roboto"/>
                <a:sym typeface="Roboto"/>
                <a:hlinkClick r:id="rId14">
                  <a:extLst>
                    <a:ext uri="{A12FA001-AC4F-418D-AE19-62706E023703}">
                      <ahyp:hlinkClr val="tx"/>
                    </a:ext>
                  </a:extLst>
                </a:hlinkClick>
              </a:rPr>
              <a:t>https://react.dev/learn/tutorial-tic-tac-toe</a:t>
            </a:r>
            <a:endParaRPr sz="2000">
              <a:solidFill>
                <a:schemeClr val="dk1"/>
              </a:solidFill>
              <a:latin typeface="Roboto"/>
              <a:ea typeface="Roboto"/>
              <a:cs typeface="Roboto"/>
              <a:sym typeface="Roboto"/>
            </a:endParaRPr>
          </a:p>
          <a:p>
            <a:pPr indent="0" lvl="0" marL="0" rtl="0" algn="l">
              <a:lnSpc>
                <a:spcPct val="115000"/>
              </a:lnSpc>
              <a:spcBef>
                <a:spcPts val="2000"/>
              </a:spcBef>
              <a:spcAft>
                <a:spcPts val="2000"/>
              </a:spcAft>
              <a:buNone/>
            </a:pPr>
            <a:r>
              <a:t/>
            </a:r>
            <a:endParaRPr sz="2000">
              <a:solidFill>
                <a:schemeClr val="dk1"/>
              </a:solidFill>
              <a:latin typeface="Roboto"/>
              <a:ea typeface="Roboto"/>
              <a:cs typeface="Roboto"/>
              <a:sym typeface="Roboto"/>
            </a:endParaRPr>
          </a:p>
        </p:txBody>
      </p:sp>
      <p:sp>
        <p:nvSpPr>
          <p:cNvPr id="3833" name="Google Shape;3833;p428"/>
          <p:cNvSpPr txBox="1"/>
          <p:nvPr/>
        </p:nvSpPr>
        <p:spPr>
          <a:xfrm>
            <a:off x="2556400" y="250767"/>
            <a:ext cx="70791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5300">
                <a:solidFill>
                  <a:schemeClr val="lt1"/>
                </a:solidFill>
                <a:latin typeface="Cabin"/>
                <a:ea typeface="Cabin"/>
                <a:cs typeface="Cabin"/>
                <a:sym typeface="Cabin"/>
              </a:rPr>
              <a:t>Additional Resources</a:t>
            </a:r>
            <a:endParaRPr sz="5300">
              <a:solidFill>
                <a:schemeClr val="lt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ding Made Clear">
  <a:themeElements>
    <a:clrScheme name="Paradigm">
      <a:dk1>
        <a:srgbClr val="282D2F"/>
      </a:dk1>
      <a:lt1>
        <a:srgbClr val="EEECEA"/>
      </a:lt1>
      <a:dk2>
        <a:srgbClr val="515353"/>
      </a:dk2>
      <a:lt2>
        <a:srgbClr val="7A7A78"/>
      </a:lt2>
      <a:accent1>
        <a:srgbClr val="2A5796"/>
      </a:accent1>
      <a:accent2>
        <a:srgbClr val="448056"/>
      </a:accent2>
      <a:accent3>
        <a:srgbClr val="614770"/>
      </a:accent3>
      <a:accent4>
        <a:srgbClr val="A12F2F"/>
      </a:accent4>
      <a:accent5>
        <a:srgbClr val="B5581F"/>
      </a:accent5>
      <a:accent6>
        <a:srgbClr val="BD7D55"/>
      </a:accent6>
      <a:hlink>
        <a:srgbClr val="448056"/>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